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tags/tag569.xml" ContentType="application/vnd.openxmlformats-officedocument.presentationml.tags+xml"/>
  <Override PartName="/ppt/tags/tag424.xml" ContentType="application/vnd.openxmlformats-officedocument.presentationml.tags+xml"/>
  <Override PartName="/ppt/tags/tag471.xml" ContentType="application/vnd.openxmlformats-officedocument.presentationml.tags+xml"/>
  <Override PartName="/ppt/tags/tag610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594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386.xml" ContentType="application/vnd.openxmlformats-officedocument.presentationml.tags+xml"/>
  <Override PartName="/ppt/tags/tag525.xml" ContentType="application/vnd.openxmlformats-officedocument.presentationml.tags+xml"/>
  <Override PartName="/ppt/tags/tag572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550.xml" ContentType="application/vnd.openxmlformats-officedocument.presentationml.tags+xml"/>
  <Override PartName="/ppt/tags/tag41.xml" ContentType="application/vnd.openxmlformats-officedocument.presentationml.tags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tags/tag418.xml" ContentType="application/vnd.openxmlformats-officedocument.presentationml.tags+xml"/>
  <Override PartName="/ppt/tags/tag465.xml" ContentType="application/vnd.openxmlformats-officedocument.presentationml.tags+xml"/>
  <Override PartName="/ppt/slides/slide19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443.xml" ContentType="application/vnd.openxmlformats-officedocument.presentationml.tags+xml"/>
  <Override PartName="/ppt/tags/tag490.xml" ContentType="application/vnd.openxmlformats-officedocument.presentationml.tags+xml"/>
  <Default Extension="emf" ContentType="image/x-emf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tags/tag421.xml" ContentType="application/vnd.openxmlformats-officedocument.presentationml.tags+xml"/>
  <Override PartName="/ppt/tags/tag519.xml" ContentType="application/vnd.openxmlformats-officedocument.presentationml.tags+xml"/>
  <Override PartName="/ppt/tags/tag566.xml" ContentType="application/vnd.openxmlformats-officedocument.presentationml.tags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591.xml" ContentType="application/vnd.openxmlformats-officedocument.presentationml.tags+xml"/>
  <Override PartName="/ppt/tags/tag35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36.xml" ContentType="application/vnd.openxmlformats-officedocument.presentationml.tags+xml"/>
  <Override PartName="/ppt/tags/tag383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459.xml" ContentType="application/vnd.openxmlformats-officedocument.presentationml.tags+xml"/>
  <Override PartName="/ppt/tags/tag522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tags/tag500.xml" ContentType="application/vnd.openxmlformats-officedocument.presentationml.tags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tags/tag437.xml" ContentType="application/vnd.openxmlformats-officedocument.presentationml.tags+xml"/>
  <Override PartName="/ppt/tags/tag484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415.xml" ContentType="application/vnd.openxmlformats-officedocument.presentationml.tags+xml"/>
  <Override PartName="/ppt/tags/tag462.xml" ContentType="application/vnd.openxmlformats-officedocument.presentationml.tags+xml"/>
  <Override PartName="/ppt/tags/tag98.xml" ContentType="application/vnd.openxmlformats-officedocument.presentationml.tags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440.xml" ContentType="application/vnd.openxmlformats-officedocument.presentationml.tags+xml"/>
  <Override PartName="/ppt/tags/tag538.xml" ContentType="application/vnd.openxmlformats-officedocument.presentationml.tags+xml"/>
  <Override PartName="/ppt/tags/tag585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16.xml" ContentType="application/vnd.openxmlformats-officedocument.presentationml.tags+xml"/>
  <Override PartName="/ppt/tags/tag563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478.xml" ContentType="application/vnd.openxmlformats-officedocument.presentationml.tags+xml"/>
  <Override PartName="/ppt/tags/tag541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172.xml" ContentType="application/vnd.openxmlformats-officedocument.presentationml.tags+xml"/>
  <Override PartName="/ppt/tags/tag311.xml" ContentType="application/vnd.openxmlformats-officedocument.presentationml.tags+xml"/>
  <Override PartName="/ppt/tags/tag409.xml" ContentType="application/vnd.openxmlformats-officedocument.presentationml.tags+xml"/>
  <Override PartName="/ppt/tags/tag456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434.xml" ContentType="application/vnd.openxmlformats-officedocument.presentationml.tags+xml"/>
  <Override PartName="/ppt/tags/tag481.xml" ContentType="application/vnd.openxmlformats-officedocument.presentationml.tags+xml"/>
  <Override PartName="/ppt/tags/tag579.xml" ContentType="application/vnd.openxmlformats-officedocument.presentationml.tags+xml"/>
  <Override PartName="/ppt/tags/tag226.xml" ContentType="application/vnd.openxmlformats-officedocument.presentationml.tags+xml"/>
  <Override PartName="/ppt/tags/tag273.xml" ContentType="application/vnd.openxmlformats-officedocument.presentationml.tags+xml"/>
  <Override PartName="/ppt/slides/slide35.xml" ContentType="application/vnd.openxmlformats-officedocument.presentationml.slide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slides/slide13.xml" ContentType="application/vnd.openxmlformats-officedocument.presentationml.slide+xml"/>
  <Override PartName="/ppt/tags/tag48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49.xml" ContentType="application/vnd.openxmlformats-officedocument.presentationml.tags+xml"/>
  <Override PartName="/ppt/tags/tag396.xml" ContentType="application/vnd.openxmlformats-officedocument.presentationml.tags+xml"/>
  <Override PartName="/ppt/tags/tag535.xml" ContentType="application/vnd.openxmlformats-officedocument.presentationml.tags+xml"/>
  <Override PartName="/ppt/tags/tag582.xml" ContentType="application/vnd.openxmlformats-officedocument.presentationml.tags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560.xml" ContentType="application/vnd.openxmlformats-officedocument.presentationml.tags+xml"/>
  <Override PartName="/ppt/tags/tag51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52.xml" ContentType="application/vnd.openxmlformats-officedocument.presentationml.tags+xml"/>
  <Override PartName="/ppt/tags/tag144.xml" ContentType="application/vnd.openxmlformats-officedocument.presentationml.tags+xml"/>
  <Override PartName="/ppt/tags/tag191.xml" ContentType="application/vnd.openxmlformats-officedocument.presentationml.tags+xml"/>
  <Override PartName="/ppt/tags/tag330.xml" ContentType="application/vnd.openxmlformats-officedocument.presentationml.tags+xml"/>
  <Override PartName="/ppt/tags/tag428.xml" ContentType="application/vnd.openxmlformats-officedocument.presentationml.tags+xml"/>
  <Override PartName="/ppt/tags/tag475.xml" ContentType="application/vnd.openxmlformats-officedocument.presentationml.tags+xml"/>
  <Override PartName="/ppt/tags/tag614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06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89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576.xml" ContentType="application/vnd.openxmlformats-officedocument.presentationml.tags+xml"/>
  <Override PartName="/ppt/activeX/activeX2.xml" ContentType="application/vnd.ms-office.activeX+xml"/>
  <Override PartName="/ppt/tags/tag100.xml" ContentType="application/vnd.openxmlformats-officedocument.presentationml.tags+xml"/>
  <Override PartName="/ppt/tags/tag368.xml" ContentType="application/vnd.openxmlformats-officedocument.presentationml.tags+xml"/>
  <Override PartName="/ppt/tags/tag431.xml" ContentType="application/vnd.openxmlformats-officedocument.presentationml.tags+xml"/>
  <Override PartName="/ppt/slides/slide32.xml" ContentType="application/vnd.openxmlformats-officedocument.presentationml.slide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554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201.xml" ContentType="application/vnd.openxmlformats-officedocument.presentationml.tags+xml"/>
  <Override PartName="/ppt/tags/tag346.xml" ContentType="application/vnd.openxmlformats-officedocument.presentationml.tags+xml"/>
  <Override PartName="/ppt/tags/tag393.xml" ContentType="application/vnd.openxmlformats-officedocument.presentationml.tags+xml"/>
  <Override PartName="/ppt/tags/tag532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71.xml" ContentType="application/vnd.openxmlformats-officedocument.presentationml.tags+xml"/>
  <Override PartName="/ppt/tags/tag469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08.xml" ContentType="application/vnd.openxmlformats-officedocument.presentationml.tags+xml"/>
  <Override PartName="/ppt/tags/tag9.xml" ContentType="application/vnd.openxmlformats-officedocument.presentationml.tags+xml"/>
  <Override PartName="/ppt/tags/tag302.xml" ContentType="application/vnd.openxmlformats-officedocument.presentationml.tags+xml"/>
  <Override PartName="/ppt/tags/tag447.xml" ContentType="application/vnd.openxmlformats-officedocument.presentationml.tags+xml"/>
  <Override PartName="/ppt/tags/tag494.xml" ContentType="application/vnd.openxmlformats-officedocument.presentationml.tags+xml"/>
  <Default Extension="bin" ContentType="application/vnd.ms-office.activeX"/>
  <Override PartName="/ppt/tags/tag141.xml" ContentType="application/vnd.openxmlformats-officedocument.presentationml.tags+xml"/>
  <Override PartName="/ppt/tags/tag239.xml" ContentType="application/vnd.openxmlformats-officedocument.presentationml.tags+xml"/>
  <Override PartName="/ppt/tags/tag286.xml" ContentType="application/vnd.openxmlformats-officedocument.presentationml.tags+xml"/>
  <Override PartName="/ppt/tags/tag425.xml" ContentType="application/vnd.openxmlformats-officedocument.presentationml.tags+xml"/>
  <Override PartName="/ppt/tags/tag472.xml" ContentType="application/vnd.openxmlformats-officedocument.presentationml.tags+xml"/>
  <Override PartName="/ppt/slides/slide26.xml" ContentType="application/vnd.openxmlformats-officedocument.presentationml.slide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tags/tag548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450.xml" ContentType="application/vnd.openxmlformats-officedocument.presentationml.tags+xml"/>
  <Override PartName="/ppt/tags/tag179.xml" ContentType="application/vnd.openxmlformats-officedocument.presentationml.tags+xml"/>
  <Override PartName="/ppt/tags/tag242.xml" ContentType="application/vnd.openxmlformats-officedocument.presentationml.tags+xml"/>
  <Override PartName="/ppt/tags/tag526.xml" ContentType="application/vnd.openxmlformats-officedocument.presentationml.tags+xml"/>
  <Override PartName="/ppt/tags/tag573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tags/tag504.xml" ContentType="application/vnd.openxmlformats-officedocument.presentationml.tags+xml"/>
  <Override PartName="/ppt/tags/tag551.xml" ContentType="application/vnd.openxmlformats-officedocument.presentationml.tags+xml"/>
  <Default Extension="gif" ContentType="image/gif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390.xml" ContentType="application/vnd.openxmlformats-officedocument.presentationml.tags+xml"/>
  <Override PartName="/ppt/tags/tag488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82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19.xml" ContentType="application/vnd.openxmlformats-officedocument.presentationml.tags+xml"/>
  <Override PartName="/ppt/tags/tag466.xml" ContentType="application/vnd.openxmlformats-officedocument.presentationml.tags+xml"/>
  <Override PartName="/ppt/tags/tag605.xml" ContentType="application/vnd.openxmlformats-officedocument.presentationml.tags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491.xml" ContentType="application/vnd.openxmlformats-officedocument.presentationml.tags+xml"/>
  <Override PartName="/ppt/tags/tag589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567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359.xml" ContentType="application/vnd.openxmlformats-officedocument.presentationml.tags+xml"/>
  <Override PartName="/ppt/tags/tag411.xml" ContentType="application/vnd.openxmlformats-officedocument.presentationml.tags+xml"/>
  <Override PartName="/ppt/tags/tag422.xml" ContentType="application/vnd.openxmlformats-officedocument.presentationml.tags+xml"/>
  <Override PartName="/ppt/tags/tag509.xml" ContentType="application/vnd.openxmlformats-officedocument.presentationml.tags+xml"/>
  <Override PartName="/ppt/tags/tag556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tags/tag400.xml" ContentType="application/vnd.openxmlformats-officedocument.presentationml.tags+xml"/>
  <Override PartName="/ppt/tags/tag545.xml" ContentType="application/vnd.openxmlformats-officedocument.presentationml.tags+xml"/>
  <Override PartName="/ppt/tags/tag592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tags/tag523.xml" ContentType="application/vnd.openxmlformats-officedocument.presentationml.tags+xml"/>
  <Override PartName="/ppt/tags/tag534.xml" ContentType="application/vnd.openxmlformats-officedocument.presentationml.tags+xml"/>
  <Override PartName="/ppt/tags/tag570.xml" ContentType="application/vnd.openxmlformats-officedocument.presentationml.tags+xml"/>
  <Override PartName="/ppt/tags/tag581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362.xml" ContentType="application/vnd.openxmlformats-officedocument.presentationml.tags+xml"/>
  <Override PartName="/ppt/tags/tag373.xml" ContentType="application/vnd.openxmlformats-officedocument.presentationml.tags+xml"/>
  <Override PartName="/ppt/tags/tag51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38.xml" ContentType="application/vnd.openxmlformats-officedocument.presentationml.tags+xml"/>
  <Override PartName="/ppt/tags/tag449.xml" ContentType="application/vnd.openxmlformats-officedocument.presentationml.tags+xml"/>
  <Override PartName="/ppt/tags/tag485.xml" ContentType="application/vnd.openxmlformats-officedocument.presentationml.tags+xml"/>
  <Override PartName="/ppt/tags/tag496.xml" ContentType="application/vnd.openxmlformats-officedocument.presentationml.tags+xml"/>
  <Override PartName="/ppt/tags/tag501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tags/tag427.xml" ContentType="application/vnd.openxmlformats-officedocument.presentationml.tags+xml"/>
  <Override PartName="/ppt/tags/tag474.xml" ContentType="application/vnd.openxmlformats-officedocument.presentationml.tags+xml"/>
  <Override PartName="/ppt/slides/slide28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tags/tag416.xml" ContentType="application/vnd.openxmlformats-officedocument.presentationml.tags+xml"/>
  <Override PartName="/ppt/tags/tag463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452.xml" ContentType="application/vnd.openxmlformats-officedocument.presentationml.tags+xml"/>
  <Override PartName="/ppt/tags/tag539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3.xml" ContentType="application/vnd.openxmlformats-officedocument.presentationml.tags+xml"/>
  <Default Extension="jpeg" ContentType="image/jpeg"/>
  <Override PartName="/ppt/activeX/activeX1.xml" ContentType="application/vnd.ms-office.activeX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378.xml" ContentType="application/vnd.openxmlformats-officedocument.presentationml.tags+xml"/>
  <Override PartName="/ppt/tags/tag430.xml" ContentType="application/vnd.openxmlformats-officedocument.presentationml.tags+xml"/>
  <Override PartName="/ppt/tags/tag441.xml" ContentType="application/vnd.openxmlformats-officedocument.presentationml.tags+xml"/>
  <Override PartName="/ppt/tags/tag528.xml" ContentType="application/vnd.openxmlformats-officedocument.presentationml.tags+xml"/>
  <Override PartName="/ppt/tags/tag575.xml" ContentType="application/vnd.openxmlformats-officedocument.presentationml.tags+xml"/>
  <Override PartName="/ppt/slides/slide31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06.xml" ContentType="application/vnd.openxmlformats-officedocument.presentationml.tags+xml"/>
  <Override PartName="/ppt/tags/tag517.xml" ContentType="application/vnd.openxmlformats-officedocument.presentationml.tags+xml"/>
  <Override PartName="/ppt/tags/tag553.xml" ContentType="application/vnd.openxmlformats-officedocument.presentationml.tags+xml"/>
  <Override PartName="/ppt/tags/tag564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92.xml" ContentType="application/vnd.openxmlformats-officedocument.presentationml.tags+xml"/>
  <Override PartName="/ppt/tags/tag542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479.xml" ContentType="application/vnd.openxmlformats-officedocument.presentationml.tags+xml"/>
  <Override PartName="/ppt/tags/tag531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57.xml" ContentType="application/vnd.openxmlformats-officedocument.presentationml.tags+xml"/>
  <Override PartName="/ppt/tags/tag468.xml" ContentType="application/vnd.openxmlformats-officedocument.presentationml.tags+xml"/>
  <Override PartName="/ppt/tags/tag520.xml" ContentType="application/vnd.openxmlformats-officedocument.presentationml.tags+xml"/>
  <Override PartName="/ppt/tags/tag607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tags/tag446.xml" ContentType="application/vnd.openxmlformats-officedocument.presentationml.tags+xml"/>
  <Override PartName="/ppt/tags/tag493.xml" ContentType="application/vnd.openxmlformats-officedocument.presentationml.tags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tags/tag435.xml" ContentType="application/vnd.openxmlformats-officedocument.presentationml.tags+xml"/>
  <Override PartName="/ppt/tags/tag482.xml" ContentType="application/vnd.openxmlformats-officedocument.presentationml.tags+xml"/>
  <Override PartName="/ppt/slides/slide36.xml" ContentType="application/vnd.openxmlformats-officedocument.presentationml.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tags/tag460.xml" ContentType="application/vnd.openxmlformats-officedocument.presentationml.tags+xml"/>
  <Override PartName="/ppt/tags/tag558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slides/slide14.xml" ContentType="application/vnd.openxmlformats-officedocument.presentationml.slide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583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14.xml" ContentType="application/vnd.openxmlformats-officedocument.presentationml.tags+xml"/>
  <Override PartName="/ppt/tags/tag561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476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454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tags/tag508.xml" ContentType="application/vnd.openxmlformats-officedocument.presentationml.tags+xml"/>
  <Override PartName="/ppt/tags/tag555.xml" ContentType="application/vnd.openxmlformats-officedocument.presentationml.tags+xml"/>
  <Override PartName="/ppt/presentation.xml" ContentType="application/vnd.openxmlformats-officedocument.presentationml.presentation.main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580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426.xml" ContentType="application/vnd.openxmlformats-officedocument.presentationml.tags+xml"/>
  <Override PartName="/ppt/tags/tag473.xml" ContentType="application/vnd.openxmlformats-officedocument.presentationml.tags+xml"/>
  <Override PartName="/ppt/tags/tag612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tags/tag549.xml" ContentType="application/vnd.openxmlformats-officedocument.presentationml.tags+xml"/>
  <Override PartName="/ppt/tags/tag596.xml" ContentType="application/vnd.openxmlformats-officedocument.presentationml.tags+xml"/>
  <Override PartName="/ppt/slides/slide2.xml" ContentType="application/vnd.openxmlformats-officedocument.presentationml.slide+xml"/>
  <Default Extension="wmf" ContentType="image/x-wmf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tags/tag527.xml" ContentType="application/vnd.openxmlformats-officedocument.presentationml.tags+xml"/>
  <Override PartName="/ppt/tags/tag574.xml" ContentType="application/vnd.openxmlformats-officedocument.presentationml.tags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505.xml" ContentType="application/vnd.openxmlformats-officedocument.presentationml.tags+xml"/>
  <Override PartName="/ppt/tags/tag552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7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492.xml" ContentType="application/vnd.openxmlformats-officedocument.presentationml.tags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tags/tag470.xml" ContentType="application/vnd.openxmlformats-officedocument.presentationml.tags+xml"/>
  <Override PartName="/ppt/tags/tag568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tags/tag546.xml" ContentType="application/vnd.openxmlformats-officedocument.presentationml.tags+xml"/>
  <Override PartName="/ppt/tags/tag593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524.xml" ContentType="application/vnd.openxmlformats-officedocument.presentationml.tags+xml"/>
  <Override PartName="/ppt/tags/tag571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502.xml" ContentType="application/vnd.openxmlformats-officedocument.presentationml.tags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39.xml" ContentType="application/vnd.openxmlformats-officedocument.presentationml.tags+xml"/>
  <Override PartName="/ppt/tags/tag486.xml" ContentType="application/vnd.openxmlformats-officedocument.presentationml.tags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tags/tag278.xml" ContentType="application/vnd.openxmlformats-officedocument.presentationml.tags+xml"/>
  <Override PartName="/ppt/tags/tag417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464.xml" ContentType="application/vnd.openxmlformats-officedocument.presentationml.tags+xml"/>
  <Override PartName="/ppt/tags/tag603.xml" ContentType="application/vnd.openxmlformats-officedocument.presentationml.tags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79.xml" ContentType="application/vnd.openxmlformats-officedocument.presentationml.tags+xml"/>
  <Override PartName="/ppt/tags/tag518.xml" ContentType="application/vnd.openxmlformats-officedocument.presentationml.tags+xml"/>
  <Override PartName="/ppt/tags/tag565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slides/slide21.xml" ContentType="application/vnd.openxmlformats-officedocument.presentationml.slide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590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335.xml" ContentType="application/vnd.openxmlformats-officedocument.presentationml.tags+xml"/>
  <Override PartName="/ppt/tags/tag382.xml" ContentType="application/vnd.openxmlformats-officedocument.presentationml.tags+xml"/>
  <Override PartName="/ppt/tags/tag521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tags/tag458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36.xml" ContentType="application/vnd.openxmlformats-officedocument.presentationml.tags+xml"/>
  <Override PartName="/ppt/tags/tag483.xml" ContentType="application/vnd.openxmlformats-officedocument.presentationml.tags+xml"/>
  <Override PartName="/ppt/tags/tag228.xml" ContentType="application/vnd.openxmlformats-officedocument.presentationml.tags+xml"/>
  <Override PartName="/ppt/tags/tag275.xml" ContentType="application/vnd.openxmlformats-officedocument.presentationml.tags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14.xml" ContentType="application/vnd.openxmlformats-officedocument.presentationml.tags+xml"/>
  <Override PartName="/ppt/tags/tag461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37.xml" ContentType="application/vnd.openxmlformats-officedocument.presentationml.tags+xml"/>
  <Override PartName="/ppt/tags/tag584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562.xml" ContentType="application/vnd.openxmlformats-officedocument.presentationml.tags+xml"/>
  <Override PartName="/ppt/tags/tag53.xml" ContentType="application/vnd.openxmlformats-officedocument.presentationml.tags+xml"/>
  <Default Extension="vml" ContentType="application/vnd.openxmlformats-officedocument.vmlDrawing"/>
  <Override PartName="/ppt/tags/tag307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408.xml" ContentType="application/vnd.openxmlformats-officedocument.presentationml.tags+xml"/>
  <Override PartName="/ppt/tags/tag455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47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578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48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8" r:id="rId2"/>
    <p:sldId id="288" r:id="rId3"/>
    <p:sldId id="289" r:id="rId4"/>
    <p:sldId id="263" r:id="rId5"/>
    <p:sldId id="259" r:id="rId6"/>
    <p:sldId id="260" r:id="rId7"/>
    <p:sldId id="290" r:id="rId8"/>
    <p:sldId id="314" r:id="rId9"/>
    <p:sldId id="264" r:id="rId10"/>
    <p:sldId id="315" r:id="rId11"/>
    <p:sldId id="319" r:id="rId12"/>
    <p:sldId id="307" r:id="rId13"/>
    <p:sldId id="320" r:id="rId14"/>
    <p:sldId id="308" r:id="rId15"/>
    <p:sldId id="321" r:id="rId16"/>
    <p:sldId id="265" r:id="rId17"/>
    <p:sldId id="309" r:id="rId18"/>
    <p:sldId id="266" r:id="rId19"/>
    <p:sldId id="295" r:id="rId20"/>
    <p:sldId id="296" r:id="rId21"/>
    <p:sldId id="310" r:id="rId22"/>
    <p:sldId id="298" r:id="rId23"/>
    <p:sldId id="270" r:id="rId24"/>
    <p:sldId id="271" r:id="rId25"/>
    <p:sldId id="311" r:id="rId26"/>
    <p:sldId id="274" r:id="rId27"/>
    <p:sldId id="299" r:id="rId28"/>
    <p:sldId id="322" r:id="rId29"/>
    <p:sldId id="312" r:id="rId30"/>
    <p:sldId id="300" r:id="rId31"/>
    <p:sldId id="276" r:id="rId32"/>
    <p:sldId id="277" r:id="rId33"/>
    <p:sldId id="281" r:id="rId34"/>
    <p:sldId id="282" r:id="rId35"/>
    <p:sldId id="313" r:id="rId36"/>
    <p:sldId id="283" r:id="rId37"/>
    <p:sldId id="323" r:id="rId38"/>
    <p:sldId id="324" r:id="rId39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FFF00"/>
    <a:srgbClr val="FF3300"/>
    <a:srgbClr val="FFCCFF"/>
    <a:srgbClr val="9999FF"/>
    <a:srgbClr val="0066FF"/>
    <a:srgbClr val="9900FF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53" autoAdjust="0"/>
    <p:restoredTop sz="94660"/>
  </p:normalViewPr>
  <p:slideViewPr>
    <p:cSldViewPr>
      <p:cViewPr>
        <p:scale>
          <a:sx n="75" d="100"/>
          <a:sy n="75" d="100"/>
        </p:scale>
        <p:origin x="-121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70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70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ADB54-9817-4364-AB2D-70DA766CB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6352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71A86-A532-464E-AF7F-79C28536B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940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AC06E-734C-4939-ADEE-3306D71F0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420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1FE3-3351-4731-A023-5524D0C35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1783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AD82E-2832-4B9C-B43B-CF39E372F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758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06F40-46FD-4B9F-BA0B-69FDB235B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147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F3BD6-EA39-4B5D-865C-179FECB64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621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3F9B9-E018-4892-BEB5-0860DC0E3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15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86D30-C063-4FBC-88C1-10035840A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186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2723D-B59E-454B-8F38-17809F047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1830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2948A-1889-491D-8DEF-64128F4F0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448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26" Type="http://schemas.openxmlformats.org/officeDocument/2006/relationships/tags" Target="../tags/tag15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0.xml"/><Relationship Id="rId34" Type="http://schemas.openxmlformats.org/officeDocument/2006/relationships/tags" Target="../tags/tag2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5" Type="http://schemas.openxmlformats.org/officeDocument/2006/relationships/tags" Target="../tags/tag14.xml"/><Relationship Id="rId33" Type="http://schemas.openxmlformats.org/officeDocument/2006/relationships/tags" Target="../tags/tag2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tags" Target="../tags/tag9.xml"/><Relationship Id="rId29" Type="http://schemas.openxmlformats.org/officeDocument/2006/relationships/tags" Target="../tags/tag1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3.xml"/><Relationship Id="rId32" Type="http://schemas.openxmlformats.org/officeDocument/2006/relationships/tags" Target="../tags/tag2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23" Type="http://schemas.openxmlformats.org/officeDocument/2006/relationships/tags" Target="../tags/tag12.xml"/><Relationship Id="rId28" Type="http://schemas.openxmlformats.org/officeDocument/2006/relationships/tags" Target="../tags/tag17.xml"/><Relationship Id="rId36" Type="http://schemas.openxmlformats.org/officeDocument/2006/relationships/tags" Target="../tags/tag2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8.xml"/><Relationship Id="rId31" Type="http://schemas.openxmlformats.org/officeDocument/2006/relationships/tags" Target="../tags/tag2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Relationship Id="rId22" Type="http://schemas.openxmlformats.org/officeDocument/2006/relationships/tags" Target="../tags/tag11.xml"/><Relationship Id="rId27" Type="http://schemas.openxmlformats.org/officeDocument/2006/relationships/tags" Target="../tags/tag16.xml"/><Relationship Id="rId30" Type="http://schemas.openxmlformats.org/officeDocument/2006/relationships/tags" Target="../tags/tag19.xml"/><Relationship Id="rId35" Type="http://schemas.openxmlformats.org/officeDocument/2006/relationships/tags" Target="../tags/tag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6019" name="Freeform 3"/>
            <p:cNvSpPr>
              <a:spLocks/>
            </p:cNvSpPr>
            <p:nvPr>
              <p:custDataLst>
                <p:tags r:id="rId35"/>
              </p:custDataLst>
            </p:nvPr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020" name="Freeform 4"/>
            <p:cNvSpPr>
              <a:spLocks/>
            </p:cNvSpPr>
            <p:nvPr>
              <p:custDataLst>
                <p:tags r:id="rId36"/>
              </p:custDataLst>
            </p:nvPr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6021" name="Freeform 5"/>
          <p:cNvSpPr>
            <a:spLocks/>
          </p:cNvSpPr>
          <p:nvPr>
            <p:custDataLst>
              <p:tags r:id="rId14"/>
            </p:custDataLst>
          </p:nvPr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0" i="0" u="none"/>
          </a:p>
        </p:txBody>
      </p:sp>
      <p:grpSp>
        <p:nvGrpSpPr>
          <p:cNvPr id="3076" name="Group 6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86023" name="Freeform 7"/>
            <p:cNvSpPr>
              <a:spLocks/>
            </p:cNvSpPr>
            <p:nvPr userDrawn="1">
              <p:custDataLst>
                <p:tags r:id="rId28"/>
              </p:custDataLst>
            </p:nvPr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09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86025" name="Freeform 9"/>
              <p:cNvSpPr>
                <a:spLocks/>
              </p:cNvSpPr>
              <p:nvPr userDrawn="1">
                <p:custDataLst>
                  <p:tags r:id="rId30"/>
                </p:custDataLst>
              </p:nvPr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026" name="Freeform 10"/>
              <p:cNvSpPr>
                <a:spLocks/>
              </p:cNvSpPr>
              <p:nvPr userDrawn="1">
                <p:custDataLst>
                  <p:tags r:id="rId31"/>
                </p:custDataLst>
              </p:nvPr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027" name="Freeform 11"/>
              <p:cNvSpPr>
                <a:spLocks/>
              </p:cNvSpPr>
              <p:nvPr userDrawn="1">
                <p:custDataLst>
                  <p:tags r:id="rId32"/>
                </p:custDataLst>
              </p:nvPr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028" name="Freeform 12"/>
              <p:cNvSpPr>
                <a:spLocks/>
              </p:cNvSpPr>
              <p:nvPr userDrawn="1">
                <p:custDataLst>
                  <p:tags r:id="rId33"/>
                </p:custDataLst>
              </p:nvPr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029" name="Freeform 13"/>
              <p:cNvSpPr>
                <a:spLocks/>
              </p:cNvSpPr>
              <p:nvPr userDrawn="1">
                <p:custDataLst>
                  <p:tags r:id="rId34"/>
                </p:custDataLst>
              </p:nvPr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86030" name="Freeform 14"/>
            <p:cNvSpPr>
              <a:spLocks/>
            </p:cNvSpPr>
            <p:nvPr userDrawn="1">
              <p:custDataLst>
                <p:tags r:id="rId29"/>
              </p:custDataLst>
            </p:nvPr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077" name="Group 15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86032" name="Freeform 16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033" name="Freeform 17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034" name="Freeform 18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035" name="Freeform 19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036" name="Freeform 20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037" name="Freeform 21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6038" name="Rectangle 22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9" name="Rectangle 23"/>
          <p:cNvSpPr>
            <a:spLocks noGrp="1" noChangeArrowheads="1"/>
          </p:cNvSpPr>
          <p:nvPr>
            <p:ph type="body" idx="1"/>
            <p:custDataLst>
              <p:tags r:id="rId18"/>
            </p:custDataLst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040" name="Rectangle 24"/>
          <p:cNvSpPr>
            <a:spLocks noGrp="1" noChangeArrowheads="1"/>
          </p:cNvSpPr>
          <p:nvPr>
            <p:ph type="dt" sz="half" idx="2"/>
            <p:custDataLst>
              <p:tags r:id="rId19"/>
            </p:custDataLst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41" name="Rectangle 25"/>
          <p:cNvSpPr>
            <a:spLocks noGrp="1" noChangeArrowheads="1"/>
          </p:cNvSpPr>
          <p:nvPr>
            <p:ph type="ftr" sz="quarter" idx="3"/>
            <p:custDataLst>
              <p:tags r:id="rId20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42" name="Rectangle 26"/>
          <p:cNvSpPr>
            <a:spLocks noGrp="1" noChangeArrowheads="1"/>
          </p:cNvSpPr>
          <p:nvPr>
            <p:ph type="sldNum" sz="quarter" idx="4"/>
            <p:custDataLst>
              <p:tags r:id="rId21"/>
            </p:custDataLst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F867F2E-A600-4D92-901E-EE119EBA9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image" Target="../media/image4.gif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3.gif"/><Relationship Id="rId2" Type="http://schemas.openxmlformats.org/officeDocument/2006/relationships/tags" Target="../tags/tag39.xml"/><Relationship Id="rId16" Type="http://schemas.openxmlformats.org/officeDocument/2006/relationships/image" Target="../media/image7.jpe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2.png"/><Relationship Id="rId5" Type="http://schemas.openxmlformats.org/officeDocument/2006/relationships/tags" Target="../tags/tag42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41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tags" Target="../tags/tag115.xml"/><Relationship Id="rId26" Type="http://schemas.openxmlformats.org/officeDocument/2006/relationships/tags" Target="../tags/tag123.xml"/><Relationship Id="rId3" Type="http://schemas.openxmlformats.org/officeDocument/2006/relationships/tags" Target="../tags/tag100.xml"/><Relationship Id="rId21" Type="http://schemas.openxmlformats.org/officeDocument/2006/relationships/tags" Target="../tags/tag118.xml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tags" Target="../tags/tag114.xml"/><Relationship Id="rId25" Type="http://schemas.openxmlformats.org/officeDocument/2006/relationships/tags" Target="../tags/tag122.xml"/><Relationship Id="rId2" Type="http://schemas.openxmlformats.org/officeDocument/2006/relationships/tags" Target="../tags/tag99.xml"/><Relationship Id="rId16" Type="http://schemas.openxmlformats.org/officeDocument/2006/relationships/tags" Target="../tags/tag113.xml"/><Relationship Id="rId20" Type="http://schemas.openxmlformats.org/officeDocument/2006/relationships/tags" Target="../tags/tag117.xml"/><Relationship Id="rId29" Type="http://schemas.openxmlformats.org/officeDocument/2006/relationships/tags" Target="../tags/tag126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24" Type="http://schemas.openxmlformats.org/officeDocument/2006/relationships/tags" Target="../tags/tag121.xml"/><Relationship Id="rId32" Type="http://schemas.openxmlformats.org/officeDocument/2006/relationships/image" Target="../media/image20.emf"/><Relationship Id="rId5" Type="http://schemas.openxmlformats.org/officeDocument/2006/relationships/tags" Target="../tags/tag102.xml"/><Relationship Id="rId15" Type="http://schemas.openxmlformats.org/officeDocument/2006/relationships/tags" Target="../tags/tag112.xml"/><Relationship Id="rId23" Type="http://schemas.openxmlformats.org/officeDocument/2006/relationships/tags" Target="../tags/tag120.xml"/><Relationship Id="rId28" Type="http://schemas.openxmlformats.org/officeDocument/2006/relationships/tags" Target="../tags/tag125.xml"/><Relationship Id="rId10" Type="http://schemas.openxmlformats.org/officeDocument/2006/relationships/tags" Target="../tags/tag107.xml"/><Relationship Id="rId19" Type="http://schemas.openxmlformats.org/officeDocument/2006/relationships/tags" Target="../tags/tag116.xml"/><Relationship Id="rId31" Type="http://schemas.openxmlformats.org/officeDocument/2006/relationships/image" Target="../media/image19.emf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Relationship Id="rId22" Type="http://schemas.openxmlformats.org/officeDocument/2006/relationships/tags" Target="../tags/tag119.xml"/><Relationship Id="rId27" Type="http://schemas.openxmlformats.org/officeDocument/2006/relationships/tags" Target="../tags/tag124.xml"/><Relationship Id="rId30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7" Type="http://schemas.openxmlformats.org/officeDocument/2006/relationships/image" Target="../media/image13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26" Type="http://schemas.openxmlformats.org/officeDocument/2006/relationships/tags" Target="../tags/tag156.xml"/><Relationship Id="rId3" Type="http://schemas.openxmlformats.org/officeDocument/2006/relationships/tags" Target="../tags/tag133.xml"/><Relationship Id="rId21" Type="http://schemas.openxmlformats.org/officeDocument/2006/relationships/tags" Target="../tags/tag151.xml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5" Type="http://schemas.openxmlformats.org/officeDocument/2006/relationships/tags" Target="../tags/tag155.xml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0" Type="http://schemas.openxmlformats.org/officeDocument/2006/relationships/tags" Target="../tags/tag150.xml"/><Relationship Id="rId29" Type="http://schemas.openxmlformats.org/officeDocument/2006/relationships/tags" Target="../tags/tag159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24" Type="http://schemas.openxmlformats.org/officeDocument/2006/relationships/tags" Target="../tags/tag154.xml"/><Relationship Id="rId32" Type="http://schemas.openxmlformats.org/officeDocument/2006/relationships/image" Target="../media/image20.emf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23" Type="http://schemas.openxmlformats.org/officeDocument/2006/relationships/tags" Target="../tags/tag153.xml"/><Relationship Id="rId28" Type="http://schemas.openxmlformats.org/officeDocument/2006/relationships/tags" Target="../tags/tag158.xml"/><Relationship Id="rId10" Type="http://schemas.openxmlformats.org/officeDocument/2006/relationships/tags" Target="../tags/tag140.xml"/><Relationship Id="rId19" Type="http://schemas.openxmlformats.org/officeDocument/2006/relationships/tags" Target="../tags/tag149.xml"/><Relationship Id="rId31" Type="http://schemas.openxmlformats.org/officeDocument/2006/relationships/image" Target="../media/image19.emf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Relationship Id="rId22" Type="http://schemas.openxmlformats.org/officeDocument/2006/relationships/tags" Target="../tags/tag152.xml"/><Relationship Id="rId27" Type="http://schemas.openxmlformats.org/officeDocument/2006/relationships/tags" Target="../tags/tag157.xml"/><Relationship Id="rId30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7" Type="http://schemas.openxmlformats.org/officeDocument/2006/relationships/image" Target="../media/image17.jpeg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tags" Target="../tags/tag176.xml"/><Relationship Id="rId18" Type="http://schemas.openxmlformats.org/officeDocument/2006/relationships/tags" Target="../tags/tag181.xml"/><Relationship Id="rId26" Type="http://schemas.openxmlformats.org/officeDocument/2006/relationships/tags" Target="../tags/tag189.xml"/><Relationship Id="rId3" Type="http://schemas.openxmlformats.org/officeDocument/2006/relationships/tags" Target="../tags/tag166.xml"/><Relationship Id="rId21" Type="http://schemas.openxmlformats.org/officeDocument/2006/relationships/tags" Target="../tags/tag184.xml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17" Type="http://schemas.openxmlformats.org/officeDocument/2006/relationships/tags" Target="../tags/tag180.xml"/><Relationship Id="rId25" Type="http://schemas.openxmlformats.org/officeDocument/2006/relationships/tags" Target="../tags/tag188.xml"/><Relationship Id="rId2" Type="http://schemas.openxmlformats.org/officeDocument/2006/relationships/tags" Target="../tags/tag165.xml"/><Relationship Id="rId16" Type="http://schemas.openxmlformats.org/officeDocument/2006/relationships/tags" Target="../tags/tag179.xml"/><Relationship Id="rId20" Type="http://schemas.openxmlformats.org/officeDocument/2006/relationships/tags" Target="../tags/tag183.xml"/><Relationship Id="rId29" Type="http://schemas.openxmlformats.org/officeDocument/2006/relationships/tags" Target="../tags/tag192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24" Type="http://schemas.openxmlformats.org/officeDocument/2006/relationships/tags" Target="../tags/tag187.xml"/><Relationship Id="rId32" Type="http://schemas.openxmlformats.org/officeDocument/2006/relationships/image" Target="../media/image20.emf"/><Relationship Id="rId5" Type="http://schemas.openxmlformats.org/officeDocument/2006/relationships/tags" Target="../tags/tag168.xml"/><Relationship Id="rId15" Type="http://schemas.openxmlformats.org/officeDocument/2006/relationships/tags" Target="../tags/tag178.xml"/><Relationship Id="rId23" Type="http://schemas.openxmlformats.org/officeDocument/2006/relationships/tags" Target="../tags/tag186.xml"/><Relationship Id="rId28" Type="http://schemas.openxmlformats.org/officeDocument/2006/relationships/tags" Target="../tags/tag191.xml"/><Relationship Id="rId10" Type="http://schemas.openxmlformats.org/officeDocument/2006/relationships/tags" Target="../tags/tag173.xml"/><Relationship Id="rId19" Type="http://schemas.openxmlformats.org/officeDocument/2006/relationships/tags" Target="../tags/tag182.xml"/><Relationship Id="rId31" Type="http://schemas.openxmlformats.org/officeDocument/2006/relationships/image" Target="../media/image19.emf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tags" Target="../tags/tag177.xml"/><Relationship Id="rId22" Type="http://schemas.openxmlformats.org/officeDocument/2006/relationships/tags" Target="../tags/tag185.xml"/><Relationship Id="rId27" Type="http://schemas.openxmlformats.org/officeDocument/2006/relationships/tags" Target="../tags/tag190.xml"/><Relationship Id="rId30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7" Type="http://schemas.openxmlformats.org/officeDocument/2006/relationships/image" Target="../media/image16.jpeg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9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13" Type="http://schemas.openxmlformats.org/officeDocument/2006/relationships/tags" Target="../tags/tag209.xml"/><Relationship Id="rId18" Type="http://schemas.openxmlformats.org/officeDocument/2006/relationships/tags" Target="../tags/tag214.xml"/><Relationship Id="rId3" Type="http://schemas.openxmlformats.org/officeDocument/2006/relationships/tags" Target="../tags/tag199.xml"/><Relationship Id="rId21" Type="http://schemas.openxmlformats.org/officeDocument/2006/relationships/image" Target="../media/image10.gif"/><Relationship Id="rId7" Type="http://schemas.openxmlformats.org/officeDocument/2006/relationships/tags" Target="../tags/tag203.xml"/><Relationship Id="rId12" Type="http://schemas.openxmlformats.org/officeDocument/2006/relationships/tags" Target="../tags/tag208.xml"/><Relationship Id="rId17" Type="http://schemas.openxmlformats.org/officeDocument/2006/relationships/tags" Target="../tags/tag213.xml"/><Relationship Id="rId2" Type="http://schemas.openxmlformats.org/officeDocument/2006/relationships/tags" Target="../tags/tag198.xml"/><Relationship Id="rId16" Type="http://schemas.openxmlformats.org/officeDocument/2006/relationships/tags" Target="../tags/tag212.xml"/><Relationship Id="rId20" Type="http://schemas.openxmlformats.org/officeDocument/2006/relationships/image" Target="../media/image8.jpeg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tags" Target="../tags/tag207.xml"/><Relationship Id="rId24" Type="http://schemas.openxmlformats.org/officeDocument/2006/relationships/image" Target="../media/image13.png"/><Relationship Id="rId5" Type="http://schemas.openxmlformats.org/officeDocument/2006/relationships/tags" Target="../tags/tag201.xml"/><Relationship Id="rId15" Type="http://schemas.openxmlformats.org/officeDocument/2006/relationships/tags" Target="../tags/tag211.xml"/><Relationship Id="rId23" Type="http://schemas.openxmlformats.org/officeDocument/2006/relationships/image" Target="../media/image9.gif"/><Relationship Id="rId10" Type="http://schemas.openxmlformats.org/officeDocument/2006/relationships/tags" Target="../tags/tag206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200.xml"/><Relationship Id="rId9" Type="http://schemas.openxmlformats.org/officeDocument/2006/relationships/tags" Target="../tags/tag205.xml"/><Relationship Id="rId14" Type="http://schemas.openxmlformats.org/officeDocument/2006/relationships/tags" Target="../tags/tag210.xml"/><Relationship Id="rId2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tags" Target="../tags/tag227.xml"/><Relationship Id="rId18" Type="http://schemas.openxmlformats.org/officeDocument/2006/relationships/tags" Target="../tags/tag232.xml"/><Relationship Id="rId26" Type="http://schemas.openxmlformats.org/officeDocument/2006/relationships/tags" Target="../tags/tag240.xml"/><Relationship Id="rId3" Type="http://schemas.openxmlformats.org/officeDocument/2006/relationships/tags" Target="../tags/tag217.xml"/><Relationship Id="rId21" Type="http://schemas.openxmlformats.org/officeDocument/2006/relationships/tags" Target="../tags/tag235.xml"/><Relationship Id="rId34" Type="http://schemas.openxmlformats.org/officeDocument/2006/relationships/slideLayout" Target="../slideLayouts/slideLayout6.xml"/><Relationship Id="rId7" Type="http://schemas.openxmlformats.org/officeDocument/2006/relationships/tags" Target="../tags/tag221.xml"/><Relationship Id="rId12" Type="http://schemas.openxmlformats.org/officeDocument/2006/relationships/tags" Target="../tags/tag226.xml"/><Relationship Id="rId17" Type="http://schemas.openxmlformats.org/officeDocument/2006/relationships/tags" Target="../tags/tag231.xml"/><Relationship Id="rId25" Type="http://schemas.openxmlformats.org/officeDocument/2006/relationships/tags" Target="../tags/tag239.xml"/><Relationship Id="rId33" Type="http://schemas.openxmlformats.org/officeDocument/2006/relationships/tags" Target="../tags/tag247.xml"/><Relationship Id="rId2" Type="http://schemas.openxmlformats.org/officeDocument/2006/relationships/tags" Target="../tags/tag216.xml"/><Relationship Id="rId16" Type="http://schemas.openxmlformats.org/officeDocument/2006/relationships/tags" Target="../tags/tag230.xml"/><Relationship Id="rId20" Type="http://schemas.openxmlformats.org/officeDocument/2006/relationships/tags" Target="../tags/tag234.xml"/><Relationship Id="rId29" Type="http://schemas.openxmlformats.org/officeDocument/2006/relationships/tags" Target="../tags/tag243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24" Type="http://schemas.openxmlformats.org/officeDocument/2006/relationships/tags" Target="../tags/tag238.xml"/><Relationship Id="rId32" Type="http://schemas.openxmlformats.org/officeDocument/2006/relationships/tags" Target="../tags/tag246.xml"/><Relationship Id="rId5" Type="http://schemas.openxmlformats.org/officeDocument/2006/relationships/tags" Target="../tags/tag219.xml"/><Relationship Id="rId15" Type="http://schemas.openxmlformats.org/officeDocument/2006/relationships/tags" Target="../tags/tag229.xml"/><Relationship Id="rId23" Type="http://schemas.openxmlformats.org/officeDocument/2006/relationships/tags" Target="../tags/tag237.xml"/><Relationship Id="rId28" Type="http://schemas.openxmlformats.org/officeDocument/2006/relationships/tags" Target="../tags/tag242.xml"/><Relationship Id="rId36" Type="http://schemas.openxmlformats.org/officeDocument/2006/relationships/image" Target="../media/image20.emf"/><Relationship Id="rId10" Type="http://schemas.openxmlformats.org/officeDocument/2006/relationships/tags" Target="../tags/tag224.xml"/><Relationship Id="rId19" Type="http://schemas.openxmlformats.org/officeDocument/2006/relationships/tags" Target="../tags/tag233.xml"/><Relationship Id="rId31" Type="http://schemas.openxmlformats.org/officeDocument/2006/relationships/tags" Target="../tags/tag245.xml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tags" Target="../tags/tag228.xml"/><Relationship Id="rId22" Type="http://schemas.openxmlformats.org/officeDocument/2006/relationships/tags" Target="../tags/tag236.xml"/><Relationship Id="rId27" Type="http://schemas.openxmlformats.org/officeDocument/2006/relationships/tags" Target="../tags/tag241.xml"/><Relationship Id="rId30" Type="http://schemas.openxmlformats.org/officeDocument/2006/relationships/tags" Target="../tags/tag244.xml"/><Relationship Id="rId35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tags" Target="../tags/tag260.xml"/><Relationship Id="rId18" Type="http://schemas.openxmlformats.org/officeDocument/2006/relationships/image" Target="../media/image21.png"/><Relationship Id="rId3" Type="http://schemas.openxmlformats.org/officeDocument/2006/relationships/tags" Target="../tags/tag250.xml"/><Relationship Id="rId21" Type="http://schemas.openxmlformats.org/officeDocument/2006/relationships/image" Target="../media/image16.jpeg"/><Relationship Id="rId7" Type="http://schemas.openxmlformats.org/officeDocument/2006/relationships/tags" Target="../tags/tag254.xml"/><Relationship Id="rId12" Type="http://schemas.openxmlformats.org/officeDocument/2006/relationships/tags" Target="../tags/tag259.xml"/><Relationship Id="rId17" Type="http://schemas.openxmlformats.org/officeDocument/2006/relationships/image" Target="../media/image8.jpeg"/><Relationship Id="rId2" Type="http://schemas.openxmlformats.org/officeDocument/2006/relationships/tags" Target="../tags/tag249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17.jpeg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tags" Target="../tags/tag258.xml"/><Relationship Id="rId5" Type="http://schemas.openxmlformats.org/officeDocument/2006/relationships/tags" Target="../tags/tag252.xml"/><Relationship Id="rId15" Type="http://schemas.openxmlformats.org/officeDocument/2006/relationships/tags" Target="../tags/tag262.xml"/><Relationship Id="rId10" Type="http://schemas.openxmlformats.org/officeDocument/2006/relationships/tags" Target="../tags/tag257.xml"/><Relationship Id="rId19" Type="http://schemas.openxmlformats.org/officeDocument/2006/relationships/image" Target="../media/image13.png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tags" Target="../tags/tag26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13" Type="http://schemas.openxmlformats.org/officeDocument/2006/relationships/tags" Target="../tags/tag275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265.xml"/><Relationship Id="rId21" Type="http://schemas.openxmlformats.org/officeDocument/2006/relationships/image" Target="../media/image13.png"/><Relationship Id="rId7" Type="http://schemas.openxmlformats.org/officeDocument/2006/relationships/tags" Target="../tags/tag269.xml"/><Relationship Id="rId12" Type="http://schemas.openxmlformats.org/officeDocument/2006/relationships/tags" Target="../tags/tag274.xml"/><Relationship Id="rId17" Type="http://schemas.openxmlformats.org/officeDocument/2006/relationships/tags" Target="../tags/tag279.xml"/><Relationship Id="rId2" Type="http://schemas.openxmlformats.org/officeDocument/2006/relationships/tags" Target="../tags/tag264.xml"/><Relationship Id="rId16" Type="http://schemas.openxmlformats.org/officeDocument/2006/relationships/tags" Target="../tags/tag278.xml"/><Relationship Id="rId20" Type="http://schemas.openxmlformats.org/officeDocument/2006/relationships/image" Target="../media/image21.png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tags" Target="../tags/tag273.xml"/><Relationship Id="rId5" Type="http://schemas.openxmlformats.org/officeDocument/2006/relationships/tags" Target="../tags/tag267.xml"/><Relationship Id="rId15" Type="http://schemas.openxmlformats.org/officeDocument/2006/relationships/tags" Target="../tags/tag277.xml"/><Relationship Id="rId23" Type="http://schemas.openxmlformats.org/officeDocument/2006/relationships/image" Target="../media/image16.jpeg"/><Relationship Id="rId10" Type="http://schemas.openxmlformats.org/officeDocument/2006/relationships/tags" Target="../tags/tag272.xml"/><Relationship Id="rId19" Type="http://schemas.openxmlformats.org/officeDocument/2006/relationships/image" Target="../media/image8.jpeg"/><Relationship Id="rId4" Type="http://schemas.openxmlformats.org/officeDocument/2006/relationships/tags" Target="../tags/tag266.xml"/><Relationship Id="rId9" Type="http://schemas.openxmlformats.org/officeDocument/2006/relationships/tags" Target="../tags/tag271.xml"/><Relationship Id="rId14" Type="http://schemas.openxmlformats.org/officeDocument/2006/relationships/tags" Target="../tags/tag276.xml"/><Relationship Id="rId2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13" Type="http://schemas.openxmlformats.org/officeDocument/2006/relationships/image" Target="../media/image8.jpeg"/><Relationship Id="rId3" Type="http://schemas.openxmlformats.org/officeDocument/2006/relationships/tags" Target="../tags/tag282.xml"/><Relationship Id="rId7" Type="http://schemas.openxmlformats.org/officeDocument/2006/relationships/tags" Target="../tags/tag286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tags" Target="../tags/tag290.xml"/><Relationship Id="rId5" Type="http://schemas.openxmlformats.org/officeDocument/2006/relationships/tags" Target="../tags/tag284.xml"/><Relationship Id="rId15" Type="http://schemas.openxmlformats.org/officeDocument/2006/relationships/image" Target="../media/image22.jpeg"/><Relationship Id="rId10" Type="http://schemas.openxmlformats.org/officeDocument/2006/relationships/tags" Target="../tags/tag289.xml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tags" Target="../tags/tag303.xml"/><Relationship Id="rId18" Type="http://schemas.openxmlformats.org/officeDocument/2006/relationships/tags" Target="../tags/tag308.xml"/><Relationship Id="rId26" Type="http://schemas.openxmlformats.org/officeDocument/2006/relationships/tags" Target="../tags/tag316.xml"/><Relationship Id="rId3" Type="http://schemas.openxmlformats.org/officeDocument/2006/relationships/tags" Target="../tags/tag293.xml"/><Relationship Id="rId21" Type="http://schemas.openxmlformats.org/officeDocument/2006/relationships/tags" Target="../tags/tag311.xml"/><Relationship Id="rId7" Type="http://schemas.openxmlformats.org/officeDocument/2006/relationships/tags" Target="../tags/tag297.xml"/><Relationship Id="rId12" Type="http://schemas.openxmlformats.org/officeDocument/2006/relationships/tags" Target="../tags/tag302.xml"/><Relationship Id="rId17" Type="http://schemas.openxmlformats.org/officeDocument/2006/relationships/tags" Target="../tags/tag307.xml"/><Relationship Id="rId25" Type="http://schemas.openxmlformats.org/officeDocument/2006/relationships/tags" Target="../tags/tag315.xml"/><Relationship Id="rId2" Type="http://schemas.openxmlformats.org/officeDocument/2006/relationships/tags" Target="../tags/tag292.xml"/><Relationship Id="rId16" Type="http://schemas.openxmlformats.org/officeDocument/2006/relationships/tags" Target="../tags/tag306.xml"/><Relationship Id="rId20" Type="http://schemas.openxmlformats.org/officeDocument/2006/relationships/tags" Target="../tags/tag310.xml"/><Relationship Id="rId29" Type="http://schemas.openxmlformats.org/officeDocument/2006/relationships/tags" Target="../tags/tag319.xml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tags" Target="../tags/tag301.xml"/><Relationship Id="rId24" Type="http://schemas.openxmlformats.org/officeDocument/2006/relationships/tags" Target="../tags/tag314.xml"/><Relationship Id="rId32" Type="http://schemas.openxmlformats.org/officeDocument/2006/relationships/image" Target="../media/image20.emf"/><Relationship Id="rId5" Type="http://schemas.openxmlformats.org/officeDocument/2006/relationships/tags" Target="../tags/tag295.xml"/><Relationship Id="rId15" Type="http://schemas.openxmlformats.org/officeDocument/2006/relationships/tags" Target="../tags/tag305.xml"/><Relationship Id="rId23" Type="http://schemas.openxmlformats.org/officeDocument/2006/relationships/tags" Target="../tags/tag313.xml"/><Relationship Id="rId28" Type="http://schemas.openxmlformats.org/officeDocument/2006/relationships/tags" Target="../tags/tag318.xml"/><Relationship Id="rId10" Type="http://schemas.openxmlformats.org/officeDocument/2006/relationships/tags" Target="../tags/tag300.xml"/><Relationship Id="rId19" Type="http://schemas.openxmlformats.org/officeDocument/2006/relationships/tags" Target="../tags/tag309.xml"/><Relationship Id="rId31" Type="http://schemas.openxmlformats.org/officeDocument/2006/relationships/image" Target="../media/image19.emf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4" Type="http://schemas.openxmlformats.org/officeDocument/2006/relationships/tags" Target="../tags/tag304.xml"/><Relationship Id="rId22" Type="http://schemas.openxmlformats.org/officeDocument/2006/relationships/tags" Target="../tags/tag312.xml"/><Relationship Id="rId27" Type="http://schemas.openxmlformats.org/officeDocument/2006/relationships/tags" Target="../tags/tag317.xml"/><Relationship Id="rId30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27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322.xml"/><Relationship Id="rId7" Type="http://schemas.openxmlformats.org/officeDocument/2006/relationships/tags" Target="../tags/tag326.xml"/><Relationship Id="rId12" Type="http://schemas.openxmlformats.org/officeDocument/2006/relationships/tags" Target="../tags/tag331.xml"/><Relationship Id="rId2" Type="http://schemas.openxmlformats.org/officeDocument/2006/relationships/tags" Target="../tags/tag321.xml"/><Relationship Id="rId16" Type="http://schemas.openxmlformats.org/officeDocument/2006/relationships/image" Target="../media/image13.png"/><Relationship Id="rId1" Type="http://schemas.openxmlformats.org/officeDocument/2006/relationships/tags" Target="../tags/tag320.xml"/><Relationship Id="rId6" Type="http://schemas.openxmlformats.org/officeDocument/2006/relationships/tags" Target="../tags/tag325.xml"/><Relationship Id="rId11" Type="http://schemas.openxmlformats.org/officeDocument/2006/relationships/tags" Target="../tags/tag330.xml"/><Relationship Id="rId5" Type="http://schemas.openxmlformats.org/officeDocument/2006/relationships/tags" Target="../tags/tag324.xml"/><Relationship Id="rId15" Type="http://schemas.openxmlformats.org/officeDocument/2006/relationships/image" Target="../media/image22.jpeg"/><Relationship Id="rId10" Type="http://schemas.openxmlformats.org/officeDocument/2006/relationships/tags" Target="../tags/tag329.xml"/><Relationship Id="rId4" Type="http://schemas.openxmlformats.org/officeDocument/2006/relationships/tags" Target="../tags/tag323.xml"/><Relationship Id="rId9" Type="http://schemas.openxmlformats.org/officeDocument/2006/relationships/tags" Target="../tags/tag328.xml"/><Relationship Id="rId1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tags" Target="../tags/tag344.xml"/><Relationship Id="rId3" Type="http://schemas.openxmlformats.org/officeDocument/2006/relationships/tags" Target="../tags/tag334.xml"/><Relationship Id="rId7" Type="http://schemas.openxmlformats.org/officeDocument/2006/relationships/tags" Target="../tags/tag338.xml"/><Relationship Id="rId12" Type="http://schemas.openxmlformats.org/officeDocument/2006/relationships/tags" Target="../tags/tag343.xml"/><Relationship Id="rId17" Type="http://schemas.openxmlformats.org/officeDocument/2006/relationships/image" Target="../media/image22.jpeg"/><Relationship Id="rId2" Type="http://schemas.openxmlformats.org/officeDocument/2006/relationships/tags" Target="../tags/tag333.xml"/><Relationship Id="rId16" Type="http://schemas.openxmlformats.org/officeDocument/2006/relationships/image" Target="../media/image13.png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tags" Target="../tags/tag342.xml"/><Relationship Id="rId5" Type="http://schemas.openxmlformats.org/officeDocument/2006/relationships/tags" Target="../tags/tag336.xml"/><Relationship Id="rId15" Type="http://schemas.openxmlformats.org/officeDocument/2006/relationships/image" Target="../media/image8.jpeg"/><Relationship Id="rId10" Type="http://schemas.openxmlformats.org/officeDocument/2006/relationships/tags" Target="../tags/tag341.xml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4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52.xml"/><Relationship Id="rId13" Type="http://schemas.openxmlformats.org/officeDocument/2006/relationships/image" Target="../media/image13.png"/><Relationship Id="rId3" Type="http://schemas.openxmlformats.org/officeDocument/2006/relationships/tags" Target="../tags/tag347.xml"/><Relationship Id="rId7" Type="http://schemas.openxmlformats.org/officeDocument/2006/relationships/tags" Target="../tags/tag351.xml"/><Relationship Id="rId12" Type="http://schemas.openxmlformats.org/officeDocument/2006/relationships/image" Target="../media/image8.jpeg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6" Type="http://schemas.openxmlformats.org/officeDocument/2006/relationships/tags" Target="../tags/tag350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49.xml"/><Relationship Id="rId10" Type="http://schemas.openxmlformats.org/officeDocument/2006/relationships/tags" Target="../tags/tag354.xml"/><Relationship Id="rId4" Type="http://schemas.openxmlformats.org/officeDocument/2006/relationships/tags" Target="../tags/tag348.xml"/><Relationship Id="rId9" Type="http://schemas.openxmlformats.org/officeDocument/2006/relationships/tags" Target="../tags/tag353.xml"/><Relationship Id="rId1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62.xml"/><Relationship Id="rId13" Type="http://schemas.openxmlformats.org/officeDocument/2006/relationships/tags" Target="../tags/tag367.xml"/><Relationship Id="rId18" Type="http://schemas.openxmlformats.org/officeDocument/2006/relationships/tags" Target="../tags/tag372.xml"/><Relationship Id="rId26" Type="http://schemas.openxmlformats.org/officeDocument/2006/relationships/tags" Target="../tags/tag380.xml"/><Relationship Id="rId3" Type="http://schemas.openxmlformats.org/officeDocument/2006/relationships/tags" Target="../tags/tag357.xml"/><Relationship Id="rId21" Type="http://schemas.openxmlformats.org/officeDocument/2006/relationships/tags" Target="../tags/tag375.xml"/><Relationship Id="rId7" Type="http://schemas.openxmlformats.org/officeDocument/2006/relationships/tags" Target="../tags/tag361.xml"/><Relationship Id="rId12" Type="http://schemas.openxmlformats.org/officeDocument/2006/relationships/tags" Target="../tags/tag366.xml"/><Relationship Id="rId17" Type="http://schemas.openxmlformats.org/officeDocument/2006/relationships/tags" Target="../tags/tag371.xml"/><Relationship Id="rId25" Type="http://schemas.openxmlformats.org/officeDocument/2006/relationships/tags" Target="../tags/tag379.xml"/><Relationship Id="rId2" Type="http://schemas.openxmlformats.org/officeDocument/2006/relationships/tags" Target="../tags/tag356.xml"/><Relationship Id="rId16" Type="http://schemas.openxmlformats.org/officeDocument/2006/relationships/tags" Target="../tags/tag370.xml"/><Relationship Id="rId20" Type="http://schemas.openxmlformats.org/officeDocument/2006/relationships/tags" Target="../tags/tag374.xml"/><Relationship Id="rId29" Type="http://schemas.openxmlformats.org/officeDocument/2006/relationships/tags" Target="../tags/tag383.xml"/><Relationship Id="rId1" Type="http://schemas.openxmlformats.org/officeDocument/2006/relationships/tags" Target="../tags/tag355.xml"/><Relationship Id="rId6" Type="http://schemas.openxmlformats.org/officeDocument/2006/relationships/tags" Target="../tags/tag360.xml"/><Relationship Id="rId11" Type="http://schemas.openxmlformats.org/officeDocument/2006/relationships/tags" Target="../tags/tag365.xml"/><Relationship Id="rId24" Type="http://schemas.openxmlformats.org/officeDocument/2006/relationships/tags" Target="../tags/tag378.xml"/><Relationship Id="rId32" Type="http://schemas.openxmlformats.org/officeDocument/2006/relationships/image" Target="../media/image19.emf"/><Relationship Id="rId5" Type="http://schemas.openxmlformats.org/officeDocument/2006/relationships/tags" Target="../tags/tag359.xml"/><Relationship Id="rId15" Type="http://schemas.openxmlformats.org/officeDocument/2006/relationships/tags" Target="../tags/tag369.xml"/><Relationship Id="rId23" Type="http://schemas.openxmlformats.org/officeDocument/2006/relationships/tags" Target="../tags/tag377.xml"/><Relationship Id="rId28" Type="http://schemas.openxmlformats.org/officeDocument/2006/relationships/tags" Target="../tags/tag382.xml"/><Relationship Id="rId10" Type="http://schemas.openxmlformats.org/officeDocument/2006/relationships/tags" Target="../tags/tag364.xml"/><Relationship Id="rId19" Type="http://schemas.openxmlformats.org/officeDocument/2006/relationships/tags" Target="../tags/tag373.xml"/><Relationship Id="rId31" Type="http://schemas.openxmlformats.org/officeDocument/2006/relationships/image" Target="../media/image20.emf"/><Relationship Id="rId4" Type="http://schemas.openxmlformats.org/officeDocument/2006/relationships/tags" Target="../tags/tag358.xml"/><Relationship Id="rId9" Type="http://schemas.openxmlformats.org/officeDocument/2006/relationships/tags" Target="../tags/tag363.xml"/><Relationship Id="rId14" Type="http://schemas.openxmlformats.org/officeDocument/2006/relationships/tags" Target="../tags/tag368.xml"/><Relationship Id="rId22" Type="http://schemas.openxmlformats.org/officeDocument/2006/relationships/tags" Target="../tags/tag376.xml"/><Relationship Id="rId27" Type="http://schemas.openxmlformats.org/officeDocument/2006/relationships/tags" Target="../tags/tag381.xml"/><Relationship Id="rId30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91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386.xml"/><Relationship Id="rId7" Type="http://schemas.openxmlformats.org/officeDocument/2006/relationships/tags" Target="../tags/tag390.xml"/><Relationship Id="rId12" Type="http://schemas.openxmlformats.org/officeDocument/2006/relationships/tags" Target="../tags/tag395.xml"/><Relationship Id="rId2" Type="http://schemas.openxmlformats.org/officeDocument/2006/relationships/tags" Target="../tags/tag385.xml"/><Relationship Id="rId16" Type="http://schemas.openxmlformats.org/officeDocument/2006/relationships/image" Target="../media/image17.jpeg"/><Relationship Id="rId1" Type="http://schemas.openxmlformats.org/officeDocument/2006/relationships/tags" Target="../tags/tag384.xml"/><Relationship Id="rId6" Type="http://schemas.openxmlformats.org/officeDocument/2006/relationships/tags" Target="../tags/tag389.xml"/><Relationship Id="rId11" Type="http://schemas.openxmlformats.org/officeDocument/2006/relationships/tags" Target="../tags/tag394.xml"/><Relationship Id="rId5" Type="http://schemas.openxmlformats.org/officeDocument/2006/relationships/tags" Target="../tags/tag388.xml"/><Relationship Id="rId15" Type="http://schemas.openxmlformats.org/officeDocument/2006/relationships/image" Target="../media/image13.png"/><Relationship Id="rId10" Type="http://schemas.openxmlformats.org/officeDocument/2006/relationships/tags" Target="../tags/tag393.xml"/><Relationship Id="rId4" Type="http://schemas.openxmlformats.org/officeDocument/2006/relationships/tags" Target="../tags/tag387.xml"/><Relationship Id="rId9" Type="http://schemas.openxmlformats.org/officeDocument/2006/relationships/tags" Target="../tags/tag392.xml"/><Relationship Id="rId1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03.xml"/><Relationship Id="rId13" Type="http://schemas.openxmlformats.org/officeDocument/2006/relationships/tags" Target="../tags/tag408.xml"/><Relationship Id="rId3" Type="http://schemas.openxmlformats.org/officeDocument/2006/relationships/tags" Target="../tags/tag398.xml"/><Relationship Id="rId7" Type="http://schemas.openxmlformats.org/officeDocument/2006/relationships/tags" Target="../tags/tag402.xml"/><Relationship Id="rId12" Type="http://schemas.openxmlformats.org/officeDocument/2006/relationships/tags" Target="../tags/tag407.xml"/><Relationship Id="rId17" Type="http://schemas.openxmlformats.org/officeDocument/2006/relationships/image" Target="../media/image17.jpeg"/><Relationship Id="rId2" Type="http://schemas.openxmlformats.org/officeDocument/2006/relationships/tags" Target="../tags/tag397.xml"/><Relationship Id="rId16" Type="http://schemas.openxmlformats.org/officeDocument/2006/relationships/image" Target="../media/image13.png"/><Relationship Id="rId1" Type="http://schemas.openxmlformats.org/officeDocument/2006/relationships/tags" Target="../tags/tag396.xml"/><Relationship Id="rId6" Type="http://schemas.openxmlformats.org/officeDocument/2006/relationships/tags" Target="../tags/tag401.xml"/><Relationship Id="rId11" Type="http://schemas.openxmlformats.org/officeDocument/2006/relationships/tags" Target="../tags/tag406.xml"/><Relationship Id="rId5" Type="http://schemas.openxmlformats.org/officeDocument/2006/relationships/tags" Target="../tags/tag400.xml"/><Relationship Id="rId15" Type="http://schemas.openxmlformats.org/officeDocument/2006/relationships/image" Target="../media/image8.jpeg"/><Relationship Id="rId10" Type="http://schemas.openxmlformats.org/officeDocument/2006/relationships/tags" Target="../tags/tag405.xml"/><Relationship Id="rId4" Type="http://schemas.openxmlformats.org/officeDocument/2006/relationships/tags" Target="../tags/tag399.xml"/><Relationship Id="rId9" Type="http://schemas.openxmlformats.org/officeDocument/2006/relationships/tags" Target="../tags/tag404.xml"/><Relationship Id="rId14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16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411.xml"/><Relationship Id="rId7" Type="http://schemas.openxmlformats.org/officeDocument/2006/relationships/tags" Target="../tags/tag415.xml"/><Relationship Id="rId12" Type="http://schemas.openxmlformats.org/officeDocument/2006/relationships/tags" Target="../tags/tag420.xml"/><Relationship Id="rId2" Type="http://schemas.openxmlformats.org/officeDocument/2006/relationships/tags" Target="../tags/tag410.xml"/><Relationship Id="rId16" Type="http://schemas.openxmlformats.org/officeDocument/2006/relationships/image" Target="../media/image23.jpeg"/><Relationship Id="rId1" Type="http://schemas.openxmlformats.org/officeDocument/2006/relationships/tags" Target="../tags/tag409.xml"/><Relationship Id="rId6" Type="http://schemas.openxmlformats.org/officeDocument/2006/relationships/tags" Target="../tags/tag414.xml"/><Relationship Id="rId11" Type="http://schemas.openxmlformats.org/officeDocument/2006/relationships/tags" Target="../tags/tag419.xml"/><Relationship Id="rId5" Type="http://schemas.openxmlformats.org/officeDocument/2006/relationships/tags" Target="../tags/tag413.xml"/><Relationship Id="rId15" Type="http://schemas.openxmlformats.org/officeDocument/2006/relationships/image" Target="../media/image15.jpeg"/><Relationship Id="rId10" Type="http://schemas.openxmlformats.org/officeDocument/2006/relationships/tags" Target="../tags/tag418.xml"/><Relationship Id="rId4" Type="http://schemas.openxmlformats.org/officeDocument/2006/relationships/tags" Target="../tags/tag412.xml"/><Relationship Id="rId9" Type="http://schemas.openxmlformats.org/officeDocument/2006/relationships/tags" Target="../tags/tag417.xml"/><Relationship Id="rId1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28.xml"/><Relationship Id="rId13" Type="http://schemas.openxmlformats.org/officeDocument/2006/relationships/tags" Target="../tags/tag433.xml"/><Relationship Id="rId18" Type="http://schemas.openxmlformats.org/officeDocument/2006/relationships/tags" Target="../tags/tag438.xml"/><Relationship Id="rId26" Type="http://schemas.openxmlformats.org/officeDocument/2006/relationships/tags" Target="../tags/tag446.xml"/><Relationship Id="rId3" Type="http://schemas.openxmlformats.org/officeDocument/2006/relationships/tags" Target="../tags/tag423.xml"/><Relationship Id="rId21" Type="http://schemas.openxmlformats.org/officeDocument/2006/relationships/tags" Target="../tags/tag441.xml"/><Relationship Id="rId7" Type="http://schemas.openxmlformats.org/officeDocument/2006/relationships/tags" Target="../tags/tag427.xml"/><Relationship Id="rId12" Type="http://schemas.openxmlformats.org/officeDocument/2006/relationships/tags" Target="../tags/tag432.xml"/><Relationship Id="rId17" Type="http://schemas.openxmlformats.org/officeDocument/2006/relationships/tags" Target="../tags/tag437.xml"/><Relationship Id="rId25" Type="http://schemas.openxmlformats.org/officeDocument/2006/relationships/tags" Target="../tags/tag445.xml"/><Relationship Id="rId2" Type="http://schemas.openxmlformats.org/officeDocument/2006/relationships/tags" Target="../tags/tag422.xml"/><Relationship Id="rId16" Type="http://schemas.openxmlformats.org/officeDocument/2006/relationships/tags" Target="../tags/tag436.xml"/><Relationship Id="rId20" Type="http://schemas.openxmlformats.org/officeDocument/2006/relationships/tags" Target="../tags/tag440.xml"/><Relationship Id="rId29" Type="http://schemas.openxmlformats.org/officeDocument/2006/relationships/tags" Target="../tags/tag449.xml"/><Relationship Id="rId1" Type="http://schemas.openxmlformats.org/officeDocument/2006/relationships/tags" Target="../tags/tag421.xml"/><Relationship Id="rId6" Type="http://schemas.openxmlformats.org/officeDocument/2006/relationships/tags" Target="../tags/tag426.xml"/><Relationship Id="rId11" Type="http://schemas.openxmlformats.org/officeDocument/2006/relationships/tags" Target="../tags/tag431.xml"/><Relationship Id="rId24" Type="http://schemas.openxmlformats.org/officeDocument/2006/relationships/tags" Target="../tags/tag444.xml"/><Relationship Id="rId32" Type="http://schemas.openxmlformats.org/officeDocument/2006/relationships/image" Target="../media/image20.emf"/><Relationship Id="rId5" Type="http://schemas.openxmlformats.org/officeDocument/2006/relationships/tags" Target="../tags/tag425.xml"/><Relationship Id="rId15" Type="http://schemas.openxmlformats.org/officeDocument/2006/relationships/tags" Target="../tags/tag435.xml"/><Relationship Id="rId23" Type="http://schemas.openxmlformats.org/officeDocument/2006/relationships/tags" Target="../tags/tag443.xml"/><Relationship Id="rId28" Type="http://schemas.openxmlformats.org/officeDocument/2006/relationships/tags" Target="../tags/tag448.xml"/><Relationship Id="rId10" Type="http://schemas.openxmlformats.org/officeDocument/2006/relationships/tags" Target="../tags/tag430.xml"/><Relationship Id="rId19" Type="http://schemas.openxmlformats.org/officeDocument/2006/relationships/tags" Target="../tags/tag439.xml"/><Relationship Id="rId31" Type="http://schemas.openxmlformats.org/officeDocument/2006/relationships/image" Target="../media/image19.emf"/><Relationship Id="rId4" Type="http://schemas.openxmlformats.org/officeDocument/2006/relationships/tags" Target="../tags/tag424.xml"/><Relationship Id="rId9" Type="http://schemas.openxmlformats.org/officeDocument/2006/relationships/tags" Target="../tags/tag429.xml"/><Relationship Id="rId14" Type="http://schemas.openxmlformats.org/officeDocument/2006/relationships/tags" Target="../tags/tag434.xml"/><Relationship Id="rId22" Type="http://schemas.openxmlformats.org/officeDocument/2006/relationships/tags" Target="../tags/tag442.xml"/><Relationship Id="rId27" Type="http://schemas.openxmlformats.org/officeDocument/2006/relationships/tags" Target="../tags/tag447.xml"/><Relationship Id="rId30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57.xml"/><Relationship Id="rId13" Type="http://schemas.openxmlformats.org/officeDocument/2006/relationships/tags" Target="../tags/tag462.xml"/><Relationship Id="rId18" Type="http://schemas.openxmlformats.org/officeDocument/2006/relationships/image" Target="../media/image23.jpeg"/><Relationship Id="rId3" Type="http://schemas.openxmlformats.org/officeDocument/2006/relationships/tags" Target="../tags/tag452.xml"/><Relationship Id="rId7" Type="http://schemas.openxmlformats.org/officeDocument/2006/relationships/tags" Target="../tags/tag456.xml"/><Relationship Id="rId12" Type="http://schemas.openxmlformats.org/officeDocument/2006/relationships/tags" Target="../tags/tag461.xml"/><Relationship Id="rId17" Type="http://schemas.openxmlformats.org/officeDocument/2006/relationships/image" Target="../media/image15.jpeg"/><Relationship Id="rId2" Type="http://schemas.openxmlformats.org/officeDocument/2006/relationships/tags" Target="../tags/tag451.xml"/><Relationship Id="rId16" Type="http://schemas.openxmlformats.org/officeDocument/2006/relationships/image" Target="../media/image8.jpeg"/><Relationship Id="rId1" Type="http://schemas.openxmlformats.org/officeDocument/2006/relationships/tags" Target="../tags/tag450.xml"/><Relationship Id="rId6" Type="http://schemas.openxmlformats.org/officeDocument/2006/relationships/tags" Target="../tags/tag455.xml"/><Relationship Id="rId11" Type="http://schemas.openxmlformats.org/officeDocument/2006/relationships/tags" Target="../tags/tag460.xml"/><Relationship Id="rId5" Type="http://schemas.openxmlformats.org/officeDocument/2006/relationships/tags" Target="../tags/tag454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59.xml"/><Relationship Id="rId4" Type="http://schemas.openxmlformats.org/officeDocument/2006/relationships/tags" Target="../tags/tag453.xml"/><Relationship Id="rId9" Type="http://schemas.openxmlformats.org/officeDocument/2006/relationships/tags" Target="../tags/tag458.xml"/><Relationship Id="rId14" Type="http://schemas.openxmlformats.org/officeDocument/2006/relationships/tags" Target="../tags/tag46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71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466.xml"/><Relationship Id="rId7" Type="http://schemas.openxmlformats.org/officeDocument/2006/relationships/tags" Target="../tags/tag470.xml"/><Relationship Id="rId12" Type="http://schemas.openxmlformats.org/officeDocument/2006/relationships/tags" Target="../tags/tag475.xml"/><Relationship Id="rId2" Type="http://schemas.openxmlformats.org/officeDocument/2006/relationships/tags" Target="../tags/tag465.xml"/><Relationship Id="rId16" Type="http://schemas.openxmlformats.org/officeDocument/2006/relationships/image" Target="../media/image23.jpeg"/><Relationship Id="rId1" Type="http://schemas.openxmlformats.org/officeDocument/2006/relationships/tags" Target="../tags/tag464.xml"/><Relationship Id="rId6" Type="http://schemas.openxmlformats.org/officeDocument/2006/relationships/tags" Target="../tags/tag469.xml"/><Relationship Id="rId11" Type="http://schemas.openxmlformats.org/officeDocument/2006/relationships/tags" Target="../tags/tag474.xml"/><Relationship Id="rId5" Type="http://schemas.openxmlformats.org/officeDocument/2006/relationships/tags" Target="../tags/tag468.xml"/><Relationship Id="rId15" Type="http://schemas.openxmlformats.org/officeDocument/2006/relationships/image" Target="../media/image15.jpeg"/><Relationship Id="rId10" Type="http://schemas.openxmlformats.org/officeDocument/2006/relationships/tags" Target="../tags/tag473.xml"/><Relationship Id="rId4" Type="http://schemas.openxmlformats.org/officeDocument/2006/relationships/tags" Target="../tags/tag467.xml"/><Relationship Id="rId9" Type="http://schemas.openxmlformats.org/officeDocument/2006/relationships/tags" Target="../tags/tag472.xml"/><Relationship Id="rId1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83.xml"/><Relationship Id="rId13" Type="http://schemas.openxmlformats.org/officeDocument/2006/relationships/tags" Target="../tags/tag488.xml"/><Relationship Id="rId18" Type="http://schemas.openxmlformats.org/officeDocument/2006/relationships/tags" Target="../tags/tag493.xml"/><Relationship Id="rId26" Type="http://schemas.openxmlformats.org/officeDocument/2006/relationships/tags" Target="../tags/tag501.xml"/><Relationship Id="rId39" Type="http://schemas.openxmlformats.org/officeDocument/2006/relationships/tags" Target="../tags/tag514.xml"/><Relationship Id="rId3" Type="http://schemas.openxmlformats.org/officeDocument/2006/relationships/tags" Target="../tags/tag478.xml"/><Relationship Id="rId21" Type="http://schemas.openxmlformats.org/officeDocument/2006/relationships/tags" Target="../tags/tag496.xml"/><Relationship Id="rId34" Type="http://schemas.openxmlformats.org/officeDocument/2006/relationships/tags" Target="../tags/tag509.xml"/><Relationship Id="rId42" Type="http://schemas.openxmlformats.org/officeDocument/2006/relationships/tags" Target="../tags/tag517.xml"/><Relationship Id="rId47" Type="http://schemas.openxmlformats.org/officeDocument/2006/relationships/slideLayout" Target="../slideLayouts/slideLayout7.xml"/><Relationship Id="rId7" Type="http://schemas.openxmlformats.org/officeDocument/2006/relationships/tags" Target="../tags/tag482.xml"/><Relationship Id="rId12" Type="http://schemas.openxmlformats.org/officeDocument/2006/relationships/tags" Target="../tags/tag487.xml"/><Relationship Id="rId17" Type="http://schemas.openxmlformats.org/officeDocument/2006/relationships/tags" Target="../tags/tag492.xml"/><Relationship Id="rId25" Type="http://schemas.openxmlformats.org/officeDocument/2006/relationships/tags" Target="../tags/tag500.xml"/><Relationship Id="rId33" Type="http://schemas.openxmlformats.org/officeDocument/2006/relationships/tags" Target="../tags/tag508.xml"/><Relationship Id="rId38" Type="http://schemas.openxmlformats.org/officeDocument/2006/relationships/tags" Target="../tags/tag513.xml"/><Relationship Id="rId46" Type="http://schemas.openxmlformats.org/officeDocument/2006/relationships/tags" Target="../tags/tag521.xml"/><Relationship Id="rId2" Type="http://schemas.openxmlformats.org/officeDocument/2006/relationships/tags" Target="../tags/tag477.xml"/><Relationship Id="rId16" Type="http://schemas.openxmlformats.org/officeDocument/2006/relationships/tags" Target="../tags/tag491.xml"/><Relationship Id="rId20" Type="http://schemas.openxmlformats.org/officeDocument/2006/relationships/tags" Target="../tags/tag495.xml"/><Relationship Id="rId29" Type="http://schemas.openxmlformats.org/officeDocument/2006/relationships/tags" Target="../tags/tag504.xml"/><Relationship Id="rId41" Type="http://schemas.openxmlformats.org/officeDocument/2006/relationships/tags" Target="../tags/tag516.xml"/><Relationship Id="rId1" Type="http://schemas.openxmlformats.org/officeDocument/2006/relationships/tags" Target="../tags/tag476.xml"/><Relationship Id="rId6" Type="http://schemas.openxmlformats.org/officeDocument/2006/relationships/tags" Target="../tags/tag481.xml"/><Relationship Id="rId11" Type="http://schemas.openxmlformats.org/officeDocument/2006/relationships/tags" Target="../tags/tag486.xml"/><Relationship Id="rId24" Type="http://schemas.openxmlformats.org/officeDocument/2006/relationships/tags" Target="../tags/tag499.xml"/><Relationship Id="rId32" Type="http://schemas.openxmlformats.org/officeDocument/2006/relationships/tags" Target="../tags/tag507.xml"/><Relationship Id="rId37" Type="http://schemas.openxmlformats.org/officeDocument/2006/relationships/tags" Target="../tags/tag512.xml"/><Relationship Id="rId40" Type="http://schemas.openxmlformats.org/officeDocument/2006/relationships/tags" Target="../tags/tag515.xml"/><Relationship Id="rId45" Type="http://schemas.openxmlformats.org/officeDocument/2006/relationships/tags" Target="../tags/tag520.xml"/><Relationship Id="rId5" Type="http://schemas.openxmlformats.org/officeDocument/2006/relationships/tags" Target="../tags/tag480.xml"/><Relationship Id="rId15" Type="http://schemas.openxmlformats.org/officeDocument/2006/relationships/tags" Target="../tags/tag490.xml"/><Relationship Id="rId23" Type="http://schemas.openxmlformats.org/officeDocument/2006/relationships/tags" Target="../tags/tag498.xml"/><Relationship Id="rId28" Type="http://schemas.openxmlformats.org/officeDocument/2006/relationships/tags" Target="../tags/tag503.xml"/><Relationship Id="rId36" Type="http://schemas.openxmlformats.org/officeDocument/2006/relationships/tags" Target="../tags/tag511.xml"/><Relationship Id="rId10" Type="http://schemas.openxmlformats.org/officeDocument/2006/relationships/tags" Target="../tags/tag485.xml"/><Relationship Id="rId19" Type="http://schemas.openxmlformats.org/officeDocument/2006/relationships/tags" Target="../tags/tag494.xml"/><Relationship Id="rId31" Type="http://schemas.openxmlformats.org/officeDocument/2006/relationships/tags" Target="../tags/tag506.xml"/><Relationship Id="rId44" Type="http://schemas.openxmlformats.org/officeDocument/2006/relationships/tags" Target="../tags/tag519.xml"/><Relationship Id="rId4" Type="http://schemas.openxmlformats.org/officeDocument/2006/relationships/tags" Target="../tags/tag479.xml"/><Relationship Id="rId9" Type="http://schemas.openxmlformats.org/officeDocument/2006/relationships/tags" Target="../tags/tag484.xml"/><Relationship Id="rId14" Type="http://schemas.openxmlformats.org/officeDocument/2006/relationships/tags" Target="../tags/tag489.xml"/><Relationship Id="rId22" Type="http://schemas.openxmlformats.org/officeDocument/2006/relationships/tags" Target="../tags/tag497.xml"/><Relationship Id="rId27" Type="http://schemas.openxmlformats.org/officeDocument/2006/relationships/tags" Target="../tags/tag502.xml"/><Relationship Id="rId30" Type="http://schemas.openxmlformats.org/officeDocument/2006/relationships/tags" Target="../tags/tag505.xml"/><Relationship Id="rId35" Type="http://schemas.openxmlformats.org/officeDocument/2006/relationships/tags" Target="../tags/tag510.xml"/><Relationship Id="rId43" Type="http://schemas.openxmlformats.org/officeDocument/2006/relationships/tags" Target="../tags/tag518.xml"/><Relationship Id="rId48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29.xml"/><Relationship Id="rId13" Type="http://schemas.openxmlformats.org/officeDocument/2006/relationships/image" Target="../media/image10.gif"/><Relationship Id="rId3" Type="http://schemas.openxmlformats.org/officeDocument/2006/relationships/tags" Target="../tags/tag524.xml"/><Relationship Id="rId7" Type="http://schemas.openxmlformats.org/officeDocument/2006/relationships/tags" Target="../tags/tag528.xml"/><Relationship Id="rId12" Type="http://schemas.openxmlformats.org/officeDocument/2006/relationships/image" Target="../media/image8.jpeg"/><Relationship Id="rId2" Type="http://schemas.openxmlformats.org/officeDocument/2006/relationships/tags" Target="../tags/tag523.xml"/><Relationship Id="rId1" Type="http://schemas.openxmlformats.org/officeDocument/2006/relationships/tags" Target="../tags/tag522.xml"/><Relationship Id="rId6" Type="http://schemas.openxmlformats.org/officeDocument/2006/relationships/tags" Target="../tags/tag52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26.xml"/><Relationship Id="rId15" Type="http://schemas.openxmlformats.org/officeDocument/2006/relationships/image" Target="../media/image9.gif"/><Relationship Id="rId10" Type="http://schemas.openxmlformats.org/officeDocument/2006/relationships/tags" Target="../tags/tag531.xml"/><Relationship Id="rId4" Type="http://schemas.openxmlformats.org/officeDocument/2006/relationships/tags" Target="../tags/tag525.xml"/><Relationship Id="rId9" Type="http://schemas.openxmlformats.org/officeDocument/2006/relationships/tags" Target="../tags/tag530.xml"/><Relationship Id="rId1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39.xml"/><Relationship Id="rId13" Type="http://schemas.openxmlformats.org/officeDocument/2006/relationships/image" Target="../media/image10.gif"/><Relationship Id="rId3" Type="http://schemas.openxmlformats.org/officeDocument/2006/relationships/tags" Target="../tags/tag534.xml"/><Relationship Id="rId7" Type="http://schemas.openxmlformats.org/officeDocument/2006/relationships/tags" Target="../tags/tag538.xml"/><Relationship Id="rId12" Type="http://schemas.openxmlformats.org/officeDocument/2006/relationships/image" Target="../media/image8.jpeg"/><Relationship Id="rId2" Type="http://schemas.openxmlformats.org/officeDocument/2006/relationships/tags" Target="../tags/tag533.xml"/><Relationship Id="rId1" Type="http://schemas.openxmlformats.org/officeDocument/2006/relationships/tags" Target="../tags/tag532.xml"/><Relationship Id="rId6" Type="http://schemas.openxmlformats.org/officeDocument/2006/relationships/tags" Target="../tags/tag53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36.xml"/><Relationship Id="rId15" Type="http://schemas.openxmlformats.org/officeDocument/2006/relationships/image" Target="../media/image9.gif"/><Relationship Id="rId10" Type="http://schemas.openxmlformats.org/officeDocument/2006/relationships/tags" Target="../tags/tag541.xml"/><Relationship Id="rId4" Type="http://schemas.openxmlformats.org/officeDocument/2006/relationships/tags" Target="../tags/tag535.xml"/><Relationship Id="rId9" Type="http://schemas.openxmlformats.org/officeDocument/2006/relationships/tags" Target="../tags/tag540.xml"/><Relationship Id="rId1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49.xml"/><Relationship Id="rId13" Type="http://schemas.openxmlformats.org/officeDocument/2006/relationships/tags" Target="../tags/tag554.xml"/><Relationship Id="rId18" Type="http://schemas.openxmlformats.org/officeDocument/2006/relationships/tags" Target="../tags/tag559.xml"/><Relationship Id="rId26" Type="http://schemas.openxmlformats.org/officeDocument/2006/relationships/tags" Target="../tags/tag567.xml"/><Relationship Id="rId39" Type="http://schemas.openxmlformats.org/officeDocument/2006/relationships/tags" Target="../tags/tag580.xml"/><Relationship Id="rId3" Type="http://schemas.openxmlformats.org/officeDocument/2006/relationships/tags" Target="../tags/tag544.xml"/><Relationship Id="rId21" Type="http://schemas.openxmlformats.org/officeDocument/2006/relationships/tags" Target="../tags/tag562.xml"/><Relationship Id="rId34" Type="http://schemas.openxmlformats.org/officeDocument/2006/relationships/tags" Target="../tags/tag575.xml"/><Relationship Id="rId7" Type="http://schemas.openxmlformats.org/officeDocument/2006/relationships/tags" Target="../tags/tag548.xml"/><Relationship Id="rId12" Type="http://schemas.openxmlformats.org/officeDocument/2006/relationships/tags" Target="../tags/tag553.xml"/><Relationship Id="rId17" Type="http://schemas.openxmlformats.org/officeDocument/2006/relationships/tags" Target="../tags/tag558.xml"/><Relationship Id="rId25" Type="http://schemas.openxmlformats.org/officeDocument/2006/relationships/tags" Target="../tags/tag566.xml"/><Relationship Id="rId33" Type="http://schemas.openxmlformats.org/officeDocument/2006/relationships/tags" Target="../tags/tag574.xml"/><Relationship Id="rId38" Type="http://schemas.openxmlformats.org/officeDocument/2006/relationships/tags" Target="../tags/tag579.xml"/><Relationship Id="rId2" Type="http://schemas.openxmlformats.org/officeDocument/2006/relationships/tags" Target="../tags/tag543.xml"/><Relationship Id="rId16" Type="http://schemas.openxmlformats.org/officeDocument/2006/relationships/tags" Target="../tags/tag557.xml"/><Relationship Id="rId20" Type="http://schemas.openxmlformats.org/officeDocument/2006/relationships/tags" Target="../tags/tag561.xml"/><Relationship Id="rId29" Type="http://schemas.openxmlformats.org/officeDocument/2006/relationships/tags" Target="../tags/tag570.xml"/><Relationship Id="rId1" Type="http://schemas.openxmlformats.org/officeDocument/2006/relationships/tags" Target="../tags/tag542.xml"/><Relationship Id="rId6" Type="http://schemas.openxmlformats.org/officeDocument/2006/relationships/tags" Target="../tags/tag547.xml"/><Relationship Id="rId11" Type="http://schemas.openxmlformats.org/officeDocument/2006/relationships/tags" Target="../tags/tag552.xml"/><Relationship Id="rId24" Type="http://schemas.openxmlformats.org/officeDocument/2006/relationships/tags" Target="../tags/tag565.xml"/><Relationship Id="rId32" Type="http://schemas.openxmlformats.org/officeDocument/2006/relationships/tags" Target="../tags/tag573.xml"/><Relationship Id="rId37" Type="http://schemas.openxmlformats.org/officeDocument/2006/relationships/tags" Target="../tags/tag578.xml"/><Relationship Id="rId40" Type="http://schemas.openxmlformats.org/officeDocument/2006/relationships/slideLayout" Target="../slideLayouts/slideLayout6.xml"/><Relationship Id="rId5" Type="http://schemas.openxmlformats.org/officeDocument/2006/relationships/tags" Target="../tags/tag546.xml"/><Relationship Id="rId15" Type="http://schemas.openxmlformats.org/officeDocument/2006/relationships/tags" Target="../tags/tag556.xml"/><Relationship Id="rId23" Type="http://schemas.openxmlformats.org/officeDocument/2006/relationships/tags" Target="../tags/tag564.xml"/><Relationship Id="rId28" Type="http://schemas.openxmlformats.org/officeDocument/2006/relationships/tags" Target="../tags/tag569.xml"/><Relationship Id="rId36" Type="http://schemas.openxmlformats.org/officeDocument/2006/relationships/tags" Target="../tags/tag577.xml"/><Relationship Id="rId10" Type="http://schemas.openxmlformats.org/officeDocument/2006/relationships/tags" Target="../tags/tag551.xml"/><Relationship Id="rId19" Type="http://schemas.openxmlformats.org/officeDocument/2006/relationships/tags" Target="../tags/tag560.xml"/><Relationship Id="rId31" Type="http://schemas.openxmlformats.org/officeDocument/2006/relationships/tags" Target="../tags/tag572.xml"/><Relationship Id="rId4" Type="http://schemas.openxmlformats.org/officeDocument/2006/relationships/tags" Target="../tags/tag545.xml"/><Relationship Id="rId9" Type="http://schemas.openxmlformats.org/officeDocument/2006/relationships/tags" Target="../tags/tag550.xml"/><Relationship Id="rId14" Type="http://schemas.openxmlformats.org/officeDocument/2006/relationships/tags" Target="../tags/tag555.xml"/><Relationship Id="rId22" Type="http://schemas.openxmlformats.org/officeDocument/2006/relationships/tags" Target="../tags/tag563.xml"/><Relationship Id="rId27" Type="http://schemas.openxmlformats.org/officeDocument/2006/relationships/tags" Target="../tags/tag568.xml"/><Relationship Id="rId30" Type="http://schemas.openxmlformats.org/officeDocument/2006/relationships/tags" Target="../tags/tag571.xml"/><Relationship Id="rId35" Type="http://schemas.openxmlformats.org/officeDocument/2006/relationships/tags" Target="../tags/tag57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88.xml"/><Relationship Id="rId13" Type="http://schemas.openxmlformats.org/officeDocument/2006/relationships/image" Target="../media/image10.gif"/><Relationship Id="rId3" Type="http://schemas.openxmlformats.org/officeDocument/2006/relationships/tags" Target="../tags/tag583.xml"/><Relationship Id="rId7" Type="http://schemas.openxmlformats.org/officeDocument/2006/relationships/tags" Target="../tags/tag587.xml"/><Relationship Id="rId12" Type="http://schemas.openxmlformats.org/officeDocument/2006/relationships/image" Target="../media/image8.jpeg"/><Relationship Id="rId2" Type="http://schemas.openxmlformats.org/officeDocument/2006/relationships/tags" Target="../tags/tag582.xml"/><Relationship Id="rId1" Type="http://schemas.openxmlformats.org/officeDocument/2006/relationships/tags" Target="../tags/tag581.xml"/><Relationship Id="rId6" Type="http://schemas.openxmlformats.org/officeDocument/2006/relationships/tags" Target="../tags/tag58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85.xml"/><Relationship Id="rId15" Type="http://schemas.openxmlformats.org/officeDocument/2006/relationships/image" Target="../media/image9.gif"/><Relationship Id="rId10" Type="http://schemas.openxmlformats.org/officeDocument/2006/relationships/tags" Target="../tags/tag590.xml"/><Relationship Id="rId4" Type="http://schemas.openxmlformats.org/officeDocument/2006/relationships/tags" Target="../tags/tag584.xml"/><Relationship Id="rId9" Type="http://schemas.openxmlformats.org/officeDocument/2006/relationships/tags" Target="../tags/tag589.xml"/><Relationship Id="rId1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98.xml"/><Relationship Id="rId13" Type="http://schemas.openxmlformats.org/officeDocument/2006/relationships/tags" Target="../tags/tag603.xml"/><Relationship Id="rId18" Type="http://schemas.openxmlformats.org/officeDocument/2006/relationships/tags" Target="../tags/tag608.xml"/><Relationship Id="rId26" Type="http://schemas.openxmlformats.org/officeDocument/2006/relationships/image" Target="../media/image24.emf"/><Relationship Id="rId3" Type="http://schemas.openxmlformats.org/officeDocument/2006/relationships/tags" Target="../tags/tag593.xml"/><Relationship Id="rId21" Type="http://schemas.openxmlformats.org/officeDocument/2006/relationships/tags" Target="../tags/tag611.xml"/><Relationship Id="rId7" Type="http://schemas.openxmlformats.org/officeDocument/2006/relationships/tags" Target="../tags/tag597.xml"/><Relationship Id="rId12" Type="http://schemas.openxmlformats.org/officeDocument/2006/relationships/tags" Target="../tags/tag602.xml"/><Relationship Id="rId17" Type="http://schemas.openxmlformats.org/officeDocument/2006/relationships/tags" Target="../tags/tag607.xml"/><Relationship Id="rId25" Type="http://schemas.openxmlformats.org/officeDocument/2006/relationships/slideLayout" Target="../slideLayouts/slideLayout6.xml"/><Relationship Id="rId2" Type="http://schemas.openxmlformats.org/officeDocument/2006/relationships/tags" Target="../tags/tag592.xml"/><Relationship Id="rId16" Type="http://schemas.openxmlformats.org/officeDocument/2006/relationships/tags" Target="../tags/tag606.xml"/><Relationship Id="rId20" Type="http://schemas.openxmlformats.org/officeDocument/2006/relationships/tags" Target="../tags/tag610.xml"/><Relationship Id="rId1" Type="http://schemas.openxmlformats.org/officeDocument/2006/relationships/tags" Target="../tags/tag591.xml"/><Relationship Id="rId6" Type="http://schemas.openxmlformats.org/officeDocument/2006/relationships/tags" Target="../tags/tag596.xml"/><Relationship Id="rId11" Type="http://schemas.openxmlformats.org/officeDocument/2006/relationships/tags" Target="../tags/tag601.xml"/><Relationship Id="rId24" Type="http://schemas.openxmlformats.org/officeDocument/2006/relationships/tags" Target="../tags/tag614.xml"/><Relationship Id="rId5" Type="http://schemas.openxmlformats.org/officeDocument/2006/relationships/tags" Target="../tags/tag595.xml"/><Relationship Id="rId15" Type="http://schemas.openxmlformats.org/officeDocument/2006/relationships/tags" Target="../tags/tag605.xml"/><Relationship Id="rId23" Type="http://schemas.openxmlformats.org/officeDocument/2006/relationships/tags" Target="../tags/tag613.xml"/><Relationship Id="rId10" Type="http://schemas.openxmlformats.org/officeDocument/2006/relationships/tags" Target="../tags/tag600.xml"/><Relationship Id="rId19" Type="http://schemas.openxmlformats.org/officeDocument/2006/relationships/tags" Target="../tags/tag609.xml"/><Relationship Id="rId4" Type="http://schemas.openxmlformats.org/officeDocument/2006/relationships/tags" Target="../tags/tag594.xml"/><Relationship Id="rId9" Type="http://schemas.openxmlformats.org/officeDocument/2006/relationships/tags" Target="../tags/tag599.xml"/><Relationship Id="rId14" Type="http://schemas.openxmlformats.org/officeDocument/2006/relationships/tags" Target="../tags/tag604.xml"/><Relationship Id="rId22" Type="http://schemas.openxmlformats.org/officeDocument/2006/relationships/tags" Target="../tags/tag6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tags" Target="../tags/tag615.xml"/><Relationship Id="rId1" Type="http://schemas.openxmlformats.org/officeDocument/2006/relationships/vmlDrawing" Target="../drawings/vmlDrawing2.vml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image" Target="../media/image10.gif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image" Target="../media/image9.gif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8.jpeg"/><Relationship Id="rId5" Type="http://schemas.openxmlformats.org/officeDocument/2006/relationships/tags" Target="../tags/tag5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2" Type="http://schemas.openxmlformats.org/officeDocument/2006/relationships/tags" Target="../tags/tag6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64.xml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8.jpeg"/><Relationship Id="rId11" Type="http://schemas.openxmlformats.org/officeDocument/2006/relationships/image" Target="../media/image17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6.jpeg"/><Relationship Id="rId4" Type="http://schemas.openxmlformats.org/officeDocument/2006/relationships/tags" Target="../tags/tag65.xml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tags" Target="../tags/tag83.xml"/><Relationship Id="rId26" Type="http://schemas.openxmlformats.org/officeDocument/2006/relationships/tags" Target="../tags/tag91.xml"/><Relationship Id="rId3" Type="http://schemas.openxmlformats.org/officeDocument/2006/relationships/tags" Target="../tags/tag68.xml"/><Relationship Id="rId21" Type="http://schemas.openxmlformats.org/officeDocument/2006/relationships/tags" Target="../tags/tag86.xml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tags" Target="../tags/tag82.xml"/><Relationship Id="rId25" Type="http://schemas.openxmlformats.org/officeDocument/2006/relationships/tags" Target="../tags/tag90.xml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0" Type="http://schemas.openxmlformats.org/officeDocument/2006/relationships/tags" Target="../tags/tag85.xml"/><Relationship Id="rId29" Type="http://schemas.openxmlformats.org/officeDocument/2006/relationships/tags" Target="../tags/tag94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24" Type="http://schemas.openxmlformats.org/officeDocument/2006/relationships/tags" Target="../tags/tag89.xml"/><Relationship Id="rId32" Type="http://schemas.openxmlformats.org/officeDocument/2006/relationships/image" Target="../media/image20.emf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23" Type="http://schemas.openxmlformats.org/officeDocument/2006/relationships/tags" Target="../tags/tag88.xml"/><Relationship Id="rId28" Type="http://schemas.openxmlformats.org/officeDocument/2006/relationships/tags" Target="../tags/tag93.xml"/><Relationship Id="rId10" Type="http://schemas.openxmlformats.org/officeDocument/2006/relationships/tags" Target="../tags/tag75.xml"/><Relationship Id="rId19" Type="http://schemas.openxmlformats.org/officeDocument/2006/relationships/tags" Target="../tags/tag84.xml"/><Relationship Id="rId31" Type="http://schemas.openxmlformats.org/officeDocument/2006/relationships/image" Target="../media/image19.emf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Relationship Id="rId22" Type="http://schemas.openxmlformats.org/officeDocument/2006/relationships/tags" Target="../tags/tag87.xml"/><Relationship Id="rId27" Type="http://schemas.openxmlformats.org/officeDocument/2006/relationships/tags" Target="../tags/tag92.xml"/><Relationship Id="rId30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97.xml"/><Relationship Id="rId7" Type="http://schemas.openxmlformats.org/officeDocument/2006/relationships/image" Target="../media/image16.jpe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17.jpe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BD20530_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9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BD20530_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08831">
            <a:off x="6324600" y="5278438"/>
            <a:ext cx="2819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flower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flower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hoa li ti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095500" y="5295900"/>
            <a:ext cx="762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9" descr="hoa li ti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686300" y="5295900"/>
            <a:ext cx="762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 descr="cuctinhyeu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3000"/>
            <a:ext cx="1295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 descr="Co b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6482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89" name="WordArt 21"/>
          <p:cNvSpPr>
            <a:spLocks noChangeArrowheads="1" noChangeShapeType="1" noTextEdit="1"/>
          </p:cNvSpPr>
          <p:nvPr>
            <p:custDataLst>
              <p:tags r:id="rId7"/>
            </p:custDataLst>
          </p:nvPr>
        </p:nvSpPr>
        <p:spPr bwMode="auto">
          <a:xfrm>
            <a:off x="914400" y="2209800"/>
            <a:ext cx="77247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9591" name="WordArt 23"/>
          <p:cNvSpPr>
            <a:spLocks noChangeArrowheads="1" noChangeShapeType="1" noTextEdit="1"/>
          </p:cNvSpPr>
          <p:nvPr>
            <p:custDataLst>
              <p:tags r:id="rId8"/>
            </p:custDataLst>
          </p:nvPr>
        </p:nvSpPr>
        <p:spPr bwMode="auto">
          <a:xfrm>
            <a:off x="1219200" y="3048000"/>
            <a:ext cx="7010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676400" y="76200"/>
            <a:ext cx="56388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ỦY BAN NHÂN DÂN QUẬN LONG BIÊN </a:t>
            </a:r>
            <a:b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TRƯỜNG MẦM NON GIA THƯỢNG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9" name="Picture 18" descr="LOGO MNGT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914400"/>
            <a:ext cx="1524000" cy="1524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33600" y="26670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VỚI TOÁN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1400" y="6172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NĂM HỌC: 2017 - 2018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4600" y="3886200"/>
            <a:ext cx="472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Chủ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đề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</a:rPr>
              <a:t>Thực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vật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Đề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tài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</a:rPr>
              <a:t>Chia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nhóm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số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lượng</a:t>
            </a:r>
            <a:r>
              <a:rPr lang="en-US" b="1" dirty="0" smtClean="0">
                <a:solidFill>
                  <a:schemeClr val="bg1"/>
                </a:solidFill>
              </a:rPr>
              <a:t> 6 </a:t>
            </a:r>
            <a:r>
              <a:rPr lang="en-US" b="1" dirty="0" err="1" smtClean="0">
                <a:solidFill>
                  <a:schemeClr val="bg1"/>
                </a:solidFill>
              </a:rPr>
              <a:t>thành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           2 </a:t>
            </a:r>
            <a:r>
              <a:rPr lang="en-US" b="1" dirty="0" err="1" smtClean="0">
                <a:solidFill>
                  <a:schemeClr val="bg1"/>
                </a:solidFill>
              </a:rPr>
              <a:t>phần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theo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các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cách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khác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nhau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Lứa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tuổi</a:t>
            </a:r>
            <a:r>
              <a:rPr lang="en-US" b="1" smtClean="0">
                <a:solidFill>
                  <a:schemeClr val="bg1"/>
                </a:solidFill>
              </a:rPr>
              <a:t>: 5-6 </a:t>
            </a:r>
            <a:r>
              <a:rPr lang="en-US" b="1" dirty="0" err="1" smtClean="0">
                <a:solidFill>
                  <a:schemeClr val="bg1"/>
                </a:solidFill>
              </a:rPr>
              <a:t>tuổi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Giáo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viên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</a:rPr>
              <a:t>Nguyễn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Quỳnh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Anh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9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9" grpId="0" animBg="1"/>
      <p:bldP spid="10959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66" name="mmprod_feedback_700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5562600"/>
            <a:ext cx="3292475" cy="674688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Đúng rồi - Nhấn chuột vào vị trí bất kỳ để tiếp tục</a:t>
            </a:r>
          </a:p>
        </p:txBody>
      </p:sp>
      <p:sp>
        <p:nvSpPr>
          <p:cNvPr id="104467" name="mmprod_feedback_700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51525" y="5562600"/>
            <a:ext cx="3292475" cy="674688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Sai rồi - Nhấn chuột tiếp tục</a:t>
            </a:r>
          </a:p>
        </p:txBody>
      </p:sp>
      <p:sp>
        <p:nvSpPr>
          <p:cNvPr id="104468" name="mmprod_feedback_700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4600" y="5308600"/>
            <a:ext cx="3292475" cy="674688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Con đã trả lời đúng rồi - Cô chúc mừng con</a:t>
            </a:r>
          </a:p>
        </p:txBody>
      </p:sp>
      <p:sp>
        <p:nvSpPr>
          <p:cNvPr id="104469" name="mmprod_feedback_700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59050" y="4953000"/>
            <a:ext cx="3003550" cy="674688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>
            <a:noAutofit/>
          </a:bodyPr>
          <a:lstStyle/>
          <a:p>
            <a:pPr>
              <a:defRPr/>
            </a:pPr>
            <a:r>
              <a:rPr lang="en-US" sz="2000" b="1">
                <a:solidFill>
                  <a:srgbClr val="2B333C"/>
                </a:solidFill>
              </a:rPr>
              <a:t>Câu trả lời của con là:</a:t>
            </a:r>
          </a:p>
        </p:txBody>
      </p:sp>
      <p:sp>
        <p:nvSpPr>
          <p:cNvPr id="104470" name="mmprod_feedback_70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59050" y="5638800"/>
            <a:ext cx="2927350" cy="674688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>
            <a:noAutofit/>
          </a:bodyPr>
          <a:lstStyle/>
          <a:p>
            <a:pPr>
              <a:defRPr/>
            </a:pPr>
            <a:r>
              <a:rPr lang="en-US" sz="2000" b="1">
                <a:solidFill>
                  <a:srgbClr val="2B333C"/>
                </a:solidFill>
              </a:rPr>
              <a:t>Câu trả lời đúng là:</a:t>
            </a:r>
          </a:p>
        </p:txBody>
      </p:sp>
      <p:sp>
        <p:nvSpPr>
          <p:cNvPr id="104471" name="mmprod_feedback_70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14600" y="5308600"/>
            <a:ext cx="3292475" cy="674688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Con trả lời sai rồi - Con cần cố gắng</a:t>
            </a:r>
          </a:p>
        </p:txBody>
      </p:sp>
      <p:sp>
        <p:nvSpPr>
          <p:cNvPr id="104472" name="mmprod_feedback_700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429000" y="6183313"/>
            <a:ext cx="1365250" cy="674687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Thử lại</a:t>
            </a:r>
          </a:p>
        </p:txBody>
      </p:sp>
      <p:sp>
        <p:nvSpPr>
          <p:cNvPr id="104473" name="mmprod_feedback_700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6183313"/>
            <a:ext cx="3290888" cy="674687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Con phải trả lời câu hỏi này trước khi tiếp tục</a:t>
            </a:r>
          </a:p>
        </p:txBody>
      </p:sp>
      <p:grpSp>
        <p:nvGrpSpPr>
          <p:cNvPr id="14346" name="mmprod_Button104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6307138" y="5691188"/>
            <a:ext cx="1144587" cy="404812"/>
            <a:chOff x="3973" y="3585"/>
            <a:chExt cx="721" cy="255"/>
          </a:xfrm>
        </p:grpSpPr>
        <p:sp>
          <p:nvSpPr>
            <p:cNvPr id="14364" name="mmprod_ButtonShape10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973" y="3585"/>
              <a:ext cx="721" cy="255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5875">
              <a:solidFill>
                <a:srgbClr val="A0A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Trả lời</a:t>
              </a:r>
            </a:p>
          </p:txBody>
        </p:sp>
        <p:sp>
          <p:nvSpPr>
            <p:cNvPr id="14365" name="mmprod_ButtonText10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989" y="3601"/>
              <a:ext cx="689" cy="223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15875">
              <a:solidFill>
                <a:srgbClr val="CCCCCC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000" b="1" smtClean="0">
                  <a:solidFill>
                    <a:srgbClr val="2B333C"/>
                  </a:solidFill>
                </a:rPr>
                <a:t>Trả lời</a:t>
              </a:r>
              <a:endParaRPr lang="en-US" sz="2000" b="1">
                <a:solidFill>
                  <a:srgbClr val="2B333C"/>
                </a:solidFill>
              </a:endParaRPr>
            </a:p>
          </p:txBody>
        </p:sp>
      </p:grpSp>
      <p:grpSp>
        <p:nvGrpSpPr>
          <p:cNvPr id="14347" name="mmprod_Button10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7540625" y="5691188"/>
            <a:ext cx="1146175" cy="404812"/>
            <a:chOff x="4750" y="3585"/>
            <a:chExt cx="722" cy="255"/>
          </a:xfrm>
        </p:grpSpPr>
        <p:sp>
          <p:nvSpPr>
            <p:cNvPr id="14362" name="mmprod_ButtonShape10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750" y="3585"/>
              <a:ext cx="722" cy="255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5875">
              <a:solidFill>
                <a:srgbClr val="A0A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Xóa</a:t>
              </a:r>
            </a:p>
          </p:txBody>
        </p:sp>
        <p:sp>
          <p:nvSpPr>
            <p:cNvPr id="14363" name="mmprod_ButtonText10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766" y="3601"/>
              <a:ext cx="690" cy="22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5875">
              <a:solidFill>
                <a:srgbClr val="CCCCCC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000" b="1" smtClean="0">
                  <a:solidFill>
                    <a:srgbClr val="2B333C"/>
                  </a:solidFill>
                </a:rPr>
                <a:t>Xóa</a:t>
              </a:r>
              <a:endParaRPr lang="en-US" sz="2000" b="1">
                <a:solidFill>
                  <a:srgbClr val="2B333C"/>
                </a:solidFill>
              </a:endParaRPr>
            </a:p>
          </p:txBody>
        </p:sp>
      </p:grpSp>
      <p:sp>
        <p:nvSpPr>
          <p:cNvPr id="104487" name="Oval 3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057400" y="381000"/>
            <a:ext cx="5791200" cy="1371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8" name="mmprod_title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>
          <a:xfrm>
            <a:off x="1981200" y="533400"/>
            <a:ext cx="5867400" cy="1143000"/>
          </a:xfrm>
        </p:spPr>
        <p:txBody>
          <a:bodyPr lIns="0" tIns="0" rIns="0" bIns="0">
            <a:noAutofit/>
          </a:bodyPr>
          <a:lstStyle/>
          <a:p>
            <a:pPr eaLnBrk="1" hangingPunct="1">
              <a:defRPr/>
            </a:pPr>
            <a:r>
              <a:rPr lang="vi-VN" sz="3600" smtClean="0">
                <a:solidFill>
                  <a:srgbClr val="0066FF"/>
                </a:solidFill>
              </a:rPr>
              <a:t>Trong đĩa có mấy quả táo?</a:t>
            </a:r>
            <a:endParaRPr lang="en-US" sz="3600">
              <a:solidFill>
                <a:srgbClr val="0066FF"/>
              </a:solidFill>
            </a:endParaRPr>
          </a:p>
        </p:txBody>
      </p:sp>
      <p:grpSp>
        <p:nvGrpSpPr>
          <p:cNvPr id="18" name="mmprod_answer11065"/>
          <p:cNvGrpSpPr/>
          <p:nvPr>
            <p:custDataLst>
              <p:tags r:id="rId14"/>
            </p:custDataLst>
          </p:nvPr>
        </p:nvGrpSpPr>
        <p:grpSpPr>
          <a:xfrm>
            <a:off x="3657600" y="2590800"/>
            <a:ext cx="2393950" cy="396875"/>
            <a:chOff x="3657600" y="2590800"/>
            <a:chExt cx="2393950" cy="396875"/>
          </a:xfrm>
        </p:grpSpPr>
        <p:sp>
          <p:nvSpPr>
            <p:cNvPr id="14359" name="mmprod_s2_1041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19228" y="2590800"/>
              <a:ext cx="176201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/>
                <a:t>A) </a:t>
              </a:r>
            </a:p>
          </p:txBody>
        </p:sp>
        <p:sp>
          <p:nvSpPr>
            <p:cNvPr id="14360" name="mmprod_s1_1021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994104" y="2590800"/>
              <a:ext cx="2057446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smtClean="0"/>
                <a:t>  4</a:t>
              </a:r>
              <a:endParaRPr lang="en-US" sz="2600"/>
            </a:p>
          </p:txBody>
        </p:sp>
        <p:pic>
          <p:nvPicPr>
            <p:cNvPr id="17" name="mmprod_answer_input11065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687638"/>
              <a:ext cx="205646" cy="204522"/>
            </a:xfrm>
            <a:prstGeom prst="rect">
              <a:avLst/>
            </a:prstGeom>
          </p:spPr>
        </p:pic>
      </p:grpSp>
      <p:grpSp>
        <p:nvGrpSpPr>
          <p:cNvPr id="20" name="mmprod_answer11067"/>
          <p:cNvGrpSpPr/>
          <p:nvPr>
            <p:custDataLst>
              <p:tags r:id="rId15"/>
            </p:custDataLst>
          </p:nvPr>
        </p:nvGrpSpPr>
        <p:grpSpPr>
          <a:xfrm>
            <a:off x="3657600" y="3160713"/>
            <a:ext cx="2393950" cy="396875"/>
            <a:chOff x="3657600" y="3160713"/>
            <a:chExt cx="2393950" cy="396875"/>
          </a:xfrm>
        </p:grpSpPr>
        <p:sp>
          <p:nvSpPr>
            <p:cNvPr id="14356" name="mmprod_s2_104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819228" y="3160713"/>
              <a:ext cx="176201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/>
                <a:t>B) </a:t>
              </a:r>
            </a:p>
          </p:txBody>
        </p:sp>
        <p:sp>
          <p:nvSpPr>
            <p:cNvPr id="14357" name="mmprod_s1_102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994104" y="3160713"/>
              <a:ext cx="2057446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smtClean="0"/>
                <a:t>  5</a:t>
              </a:r>
              <a:endParaRPr lang="en-US" sz="2600"/>
            </a:p>
          </p:txBody>
        </p:sp>
        <p:pic>
          <p:nvPicPr>
            <p:cNvPr id="19" name="mmprod_answer_input11067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3257551"/>
              <a:ext cx="205646" cy="204522"/>
            </a:xfrm>
            <a:prstGeom prst="rect">
              <a:avLst/>
            </a:prstGeom>
          </p:spPr>
        </p:pic>
      </p:grpSp>
      <p:grpSp>
        <p:nvGrpSpPr>
          <p:cNvPr id="22" name="mmprod_answer11069"/>
          <p:cNvGrpSpPr/>
          <p:nvPr>
            <p:custDataLst>
              <p:tags r:id="rId16"/>
            </p:custDataLst>
          </p:nvPr>
        </p:nvGrpSpPr>
        <p:grpSpPr>
          <a:xfrm>
            <a:off x="3657600" y="3730625"/>
            <a:ext cx="2393950" cy="396875"/>
            <a:chOff x="3657600" y="3730625"/>
            <a:chExt cx="2393950" cy="396875"/>
          </a:xfrm>
        </p:grpSpPr>
        <p:sp>
          <p:nvSpPr>
            <p:cNvPr id="14353" name="mmprod_s2_1043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819228" y="3730625"/>
              <a:ext cx="1834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/>
                <a:t>C) </a:t>
              </a:r>
            </a:p>
          </p:txBody>
        </p:sp>
        <p:sp>
          <p:nvSpPr>
            <p:cNvPr id="14354" name="mmprod_s1_102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04703" y="3730625"/>
              <a:ext cx="204684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smtClean="0"/>
                <a:t>  6</a:t>
              </a:r>
              <a:endParaRPr lang="en-US" sz="2600"/>
            </a:p>
          </p:txBody>
        </p:sp>
        <p:pic>
          <p:nvPicPr>
            <p:cNvPr id="21" name="mmprod_answer_input11069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3829050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6" grpId="0" animBg="1" autoUpdateAnimBg="0"/>
      <p:bldP spid="104467" grpId="0" animBg="1" autoUpdateAnimBg="0"/>
      <p:bldP spid="104468" grpId="0" animBg="1" autoUpdateAnimBg="0"/>
      <p:bldP spid="104469" grpId="0" animBg="1" autoUpdateAnimBg="0"/>
      <p:bldP spid="104470" grpId="0" animBg="1" autoUpdateAnimBg="0"/>
      <p:bldP spid="104471" grpId="0" animBg="1" autoUpdateAnimBg="0"/>
      <p:bldP spid="104472" grpId="0" animBg="1" autoUpdateAnimBg="0"/>
      <p:bldP spid="104473" grpId="0" animBg="1" autoUpdateAnimBg="0"/>
      <p:bldP spid="104487" grpId="0" animBg="1"/>
      <p:bldP spid="1044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7" name="Rectangle 1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304800"/>
            <a:ext cx="7696200" cy="12954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Đáp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án</a:t>
            </a:r>
            <a:r>
              <a:rPr lang="en-US" sz="3200" dirty="0" smtClean="0">
                <a:solidFill>
                  <a:srgbClr val="FFFF00"/>
                </a:solidFill>
              </a:rPr>
              <a:t>: </a:t>
            </a:r>
            <a:r>
              <a:rPr lang="en-US" sz="3200" dirty="0" err="1" smtClean="0">
                <a:solidFill>
                  <a:srgbClr val="FFFF00"/>
                </a:solidFill>
              </a:rPr>
              <a:t>Trong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đĩa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có</a:t>
            </a:r>
            <a:r>
              <a:rPr lang="en-US" sz="3200" dirty="0" smtClean="0">
                <a:solidFill>
                  <a:srgbClr val="FFFF00"/>
                </a:solidFill>
              </a:rPr>
              <a:t> 6 </a:t>
            </a:r>
            <a:r>
              <a:rPr lang="en-US" sz="3200" dirty="0" err="1" smtClean="0">
                <a:solidFill>
                  <a:srgbClr val="FFFF00"/>
                </a:solidFill>
              </a:rPr>
              <a:t>quả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táo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2514600"/>
            <a:ext cx="8458200" cy="1866900"/>
          </a:xfrm>
          <a:prstGeom prst="rect">
            <a:avLst/>
          </a:prstGeom>
          <a:solidFill>
            <a:srgbClr val="0066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8605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605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432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8605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432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29345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15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7287491" y="2881745"/>
            <a:ext cx="1066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15045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7" grpId="0" animBg="1"/>
      <p:bldP spid="13316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82" name="mmprod_feedback_700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5410200"/>
            <a:ext cx="3292475" cy="674688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Đúng rồi - Nhấn chuột vào vị trí bất kỳ để tiếp tục</a:t>
            </a:r>
          </a:p>
        </p:txBody>
      </p:sp>
      <p:sp>
        <p:nvSpPr>
          <p:cNvPr id="88083" name="mmprod_feedback_700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38800" y="5562600"/>
            <a:ext cx="3292475" cy="674688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Sai rồi - Nhấn chuột tiếp tục</a:t>
            </a:r>
          </a:p>
        </p:txBody>
      </p:sp>
      <p:sp>
        <p:nvSpPr>
          <p:cNvPr id="88084" name="mmprod_feedback_700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4600" y="5308600"/>
            <a:ext cx="3292475" cy="674688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Con đã trả lời đúng rồi - Cô chúc mừng con</a:t>
            </a:r>
          </a:p>
        </p:txBody>
      </p:sp>
      <p:sp>
        <p:nvSpPr>
          <p:cNvPr id="88085" name="mmprod_feedback_700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14600" y="4972050"/>
            <a:ext cx="2743200" cy="674688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>
            <a:noAutofit/>
          </a:bodyPr>
          <a:lstStyle/>
          <a:p>
            <a:pPr>
              <a:defRPr/>
            </a:pPr>
            <a:r>
              <a:rPr lang="en-US" sz="2000" b="1">
                <a:solidFill>
                  <a:srgbClr val="2B333C"/>
                </a:solidFill>
              </a:rPr>
              <a:t>Câu trả lời của con là:</a:t>
            </a:r>
          </a:p>
        </p:txBody>
      </p:sp>
      <p:sp>
        <p:nvSpPr>
          <p:cNvPr id="88086" name="mmprod_feedback_70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59050" y="5638800"/>
            <a:ext cx="3003550" cy="674688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>
            <a:noAutofit/>
          </a:bodyPr>
          <a:lstStyle/>
          <a:p>
            <a:pPr>
              <a:defRPr/>
            </a:pPr>
            <a:r>
              <a:rPr lang="en-US" sz="2000" b="1">
                <a:solidFill>
                  <a:srgbClr val="2B333C"/>
                </a:solidFill>
              </a:rPr>
              <a:t>Câu trả lời đúng là:</a:t>
            </a:r>
          </a:p>
        </p:txBody>
      </p:sp>
      <p:sp>
        <p:nvSpPr>
          <p:cNvPr id="88087" name="mmprod_feedback_70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14600" y="5308600"/>
            <a:ext cx="3292475" cy="674688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Con trả lời sai rồi - Con cần cố gắng</a:t>
            </a:r>
          </a:p>
        </p:txBody>
      </p:sp>
      <p:sp>
        <p:nvSpPr>
          <p:cNvPr id="88088" name="mmprod_feedback_700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81400" y="6183313"/>
            <a:ext cx="1365250" cy="674687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Thử lại</a:t>
            </a:r>
          </a:p>
        </p:txBody>
      </p:sp>
      <p:sp>
        <p:nvSpPr>
          <p:cNvPr id="88089" name="mmprod_feedback_700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" y="6183313"/>
            <a:ext cx="3290888" cy="674687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Con phải trả lời câu hỏi này trước khi tiếp tục</a:t>
            </a:r>
          </a:p>
        </p:txBody>
      </p:sp>
      <p:grpSp>
        <p:nvGrpSpPr>
          <p:cNvPr id="15370" name="mmprod_Button104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6307138" y="5691188"/>
            <a:ext cx="1144587" cy="404812"/>
            <a:chOff x="3973" y="3585"/>
            <a:chExt cx="721" cy="255"/>
          </a:xfrm>
        </p:grpSpPr>
        <p:sp>
          <p:nvSpPr>
            <p:cNvPr id="15388" name="mmprod_ButtonShape10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973" y="3585"/>
              <a:ext cx="721" cy="255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5875">
              <a:solidFill>
                <a:srgbClr val="A0A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Trả lời</a:t>
              </a:r>
            </a:p>
          </p:txBody>
        </p:sp>
        <p:sp>
          <p:nvSpPr>
            <p:cNvPr id="15389" name="mmprod_ButtonText10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989" y="3601"/>
              <a:ext cx="689" cy="223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15875">
              <a:solidFill>
                <a:srgbClr val="CCCCCC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000" b="1" smtClean="0">
                  <a:solidFill>
                    <a:srgbClr val="2B333C"/>
                  </a:solidFill>
                </a:rPr>
                <a:t>Trả lời</a:t>
              </a:r>
              <a:endParaRPr lang="en-US" sz="2000" b="1">
                <a:solidFill>
                  <a:srgbClr val="2B333C"/>
                </a:solidFill>
              </a:endParaRPr>
            </a:p>
          </p:txBody>
        </p:sp>
      </p:grpSp>
      <p:grpSp>
        <p:nvGrpSpPr>
          <p:cNvPr id="15371" name="mmprod_Button10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7540625" y="5691188"/>
            <a:ext cx="1146175" cy="404812"/>
            <a:chOff x="4750" y="3585"/>
            <a:chExt cx="722" cy="255"/>
          </a:xfrm>
        </p:grpSpPr>
        <p:sp>
          <p:nvSpPr>
            <p:cNvPr id="15386" name="mmprod_ButtonShape10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750" y="3585"/>
              <a:ext cx="722" cy="255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5875">
              <a:solidFill>
                <a:srgbClr val="A0A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Xóa</a:t>
              </a:r>
            </a:p>
          </p:txBody>
        </p:sp>
        <p:sp>
          <p:nvSpPr>
            <p:cNvPr id="15387" name="mmprod_ButtonText10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766" y="3601"/>
              <a:ext cx="690" cy="22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5875">
              <a:solidFill>
                <a:srgbClr val="CCCCCC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000" b="1" smtClean="0">
                  <a:solidFill>
                    <a:srgbClr val="2B333C"/>
                  </a:solidFill>
                </a:rPr>
                <a:t>Xóa</a:t>
              </a:r>
              <a:endParaRPr lang="en-US" sz="2000" b="1">
                <a:solidFill>
                  <a:srgbClr val="2B333C"/>
                </a:solidFill>
              </a:endParaRPr>
            </a:p>
          </p:txBody>
        </p:sp>
      </p:grpSp>
      <p:sp>
        <p:nvSpPr>
          <p:cNvPr id="88163" name="Oval 9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381000"/>
            <a:ext cx="7391400" cy="1676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64" name="mmprod_title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>
          <a:xfrm>
            <a:off x="1143000" y="609600"/>
            <a:ext cx="6858000" cy="1143000"/>
          </a:xfrm>
        </p:spPr>
        <p:txBody>
          <a:bodyPr lIns="0" tIns="0" rIns="0" bIns="0">
            <a:noAutofit/>
          </a:bodyPr>
          <a:lstStyle/>
          <a:p>
            <a:pPr eaLnBrk="1" hangingPunct="1">
              <a:defRPr/>
            </a:pPr>
            <a:r>
              <a:rPr lang="vi-VN" sz="3600" smtClean="0">
                <a:solidFill>
                  <a:srgbClr val="0066FF"/>
                </a:solidFill>
              </a:rPr>
              <a:t>Trong đĩa có bao nhiêu quả dứa?</a:t>
            </a:r>
            <a:endParaRPr lang="en-US" sz="3200">
              <a:solidFill>
                <a:srgbClr val="0066FF"/>
              </a:solidFill>
            </a:endParaRPr>
          </a:p>
        </p:txBody>
      </p:sp>
      <p:grpSp>
        <p:nvGrpSpPr>
          <p:cNvPr id="18" name="mmprod_answer10950"/>
          <p:cNvGrpSpPr/>
          <p:nvPr>
            <p:custDataLst>
              <p:tags r:id="rId14"/>
            </p:custDataLst>
          </p:nvPr>
        </p:nvGrpSpPr>
        <p:grpSpPr>
          <a:xfrm>
            <a:off x="3657600" y="2401888"/>
            <a:ext cx="2470150" cy="396875"/>
            <a:chOff x="3657600" y="2401888"/>
            <a:chExt cx="2470150" cy="396875"/>
          </a:xfrm>
        </p:grpSpPr>
        <p:sp>
          <p:nvSpPr>
            <p:cNvPr id="15383" name="mmprod_s2_1041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24373" y="2401888"/>
              <a:ext cx="18181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/>
                <a:t>A) </a:t>
              </a:r>
            </a:p>
          </p:txBody>
        </p:sp>
        <p:sp>
          <p:nvSpPr>
            <p:cNvPr id="15384" name="mmprod_s1_1021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004815" y="2401888"/>
              <a:ext cx="212293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smtClean="0"/>
                <a:t>  4</a:t>
              </a:r>
              <a:endParaRPr lang="en-US" sz="2600"/>
            </a:p>
          </p:txBody>
        </p:sp>
        <p:pic>
          <p:nvPicPr>
            <p:cNvPr id="17" name="mmprod_answer_input10950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498725"/>
              <a:ext cx="205646" cy="204522"/>
            </a:xfrm>
            <a:prstGeom prst="rect">
              <a:avLst/>
            </a:prstGeom>
          </p:spPr>
        </p:pic>
      </p:grpSp>
      <p:grpSp>
        <p:nvGrpSpPr>
          <p:cNvPr id="20" name="mmprod_answer10952"/>
          <p:cNvGrpSpPr/>
          <p:nvPr>
            <p:custDataLst>
              <p:tags r:id="rId15"/>
            </p:custDataLst>
          </p:nvPr>
        </p:nvGrpSpPr>
        <p:grpSpPr>
          <a:xfrm>
            <a:off x="3657600" y="2971800"/>
            <a:ext cx="2470150" cy="396875"/>
            <a:chOff x="3657600" y="2971800"/>
            <a:chExt cx="2470150" cy="396875"/>
          </a:xfrm>
        </p:grpSpPr>
        <p:sp>
          <p:nvSpPr>
            <p:cNvPr id="15380" name="mmprod_s2_104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824373" y="2971800"/>
              <a:ext cx="18181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/>
                <a:t>B) </a:t>
              </a:r>
            </a:p>
          </p:txBody>
        </p:sp>
        <p:sp>
          <p:nvSpPr>
            <p:cNvPr id="15381" name="mmprod_s1_102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004815" y="2971800"/>
              <a:ext cx="212293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smtClean="0"/>
                <a:t>  5</a:t>
              </a:r>
              <a:endParaRPr lang="en-US" sz="2600"/>
            </a:p>
          </p:txBody>
        </p:sp>
        <p:pic>
          <p:nvPicPr>
            <p:cNvPr id="19" name="mmprod_answer_input10952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3070225"/>
              <a:ext cx="205646" cy="204522"/>
            </a:xfrm>
            <a:prstGeom prst="rect">
              <a:avLst/>
            </a:prstGeom>
          </p:spPr>
        </p:pic>
      </p:grpSp>
      <p:grpSp>
        <p:nvGrpSpPr>
          <p:cNvPr id="22" name="mmprod_answer10954"/>
          <p:cNvGrpSpPr/>
          <p:nvPr>
            <p:custDataLst>
              <p:tags r:id="rId16"/>
            </p:custDataLst>
          </p:nvPr>
        </p:nvGrpSpPr>
        <p:grpSpPr>
          <a:xfrm>
            <a:off x="3657600" y="3541713"/>
            <a:ext cx="2470150" cy="396875"/>
            <a:chOff x="3657600" y="3541713"/>
            <a:chExt cx="2470150" cy="396875"/>
          </a:xfrm>
        </p:grpSpPr>
        <p:sp>
          <p:nvSpPr>
            <p:cNvPr id="15377" name="mmprod_s2_1043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824373" y="3541713"/>
              <a:ext cx="18932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/>
                <a:t>C) </a:t>
              </a:r>
            </a:p>
          </p:txBody>
        </p:sp>
        <p:sp>
          <p:nvSpPr>
            <p:cNvPr id="15378" name="mmprod_s1_102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15751" y="3541713"/>
              <a:ext cx="2111999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smtClean="0"/>
                <a:t>  6</a:t>
              </a:r>
              <a:endParaRPr lang="en-US" sz="2600"/>
            </a:p>
          </p:txBody>
        </p:sp>
        <p:pic>
          <p:nvPicPr>
            <p:cNvPr id="21" name="mmprod_answer_input10954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3638551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2" grpId="0" animBg="1" autoUpdateAnimBg="0"/>
      <p:bldP spid="88083" grpId="0" animBg="1" autoUpdateAnimBg="0"/>
      <p:bldP spid="88084" grpId="0" animBg="1" autoUpdateAnimBg="0"/>
      <p:bldP spid="88085" grpId="0" animBg="1" autoUpdateAnimBg="0"/>
      <p:bldP spid="88086" grpId="0" animBg="1" autoUpdateAnimBg="0"/>
      <p:bldP spid="88087" grpId="0" animBg="1" autoUpdateAnimBg="0"/>
      <p:bldP spid="88088" grpId="0" animBg="1" autoUpdateAnimBg="0"/>
      <p:bldP spid="88089" grpId="0" animBg="1" autoUpdateAnimBg="0"/>
      <p:bldP spid="88163" grpId="0" animBg="1"/>
      <p:bldP spid="881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7" name="Rectangle 1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304800"/>
            <a:ext cx="7696200" cy="12954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Đáp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án</a:t>
            </a:r>
            <a:r>
              <a:rPr lang="en-US" sz="3200" dirty="0" smtClean="0">
                <a:solidFill>
                  <a:srgbClr val="FFFF00"/>
                </a:solidFill>
              </a:rPr>
              <a:t>: </a:t>
            </a:r>
            <a:r>
              <a:rPr lang="en-US" sz="3200" dirty="0" err="1" smtClean="0">
                <a:solidFill>
                  <a:srgbClr val="FFFF00"/>
                </a:solidFill>
              </a:rPr>
              <a:t>Trong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đĩa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có</a:t>
            </a:r>
            <a:r>
              <a:rPr lang="en-US" sz="3200" dirty="0" smtClean="0">
                <a:solidFill>
                  <a:srgbClr val="FFFF00"/>
                </a:solidFill>
              </a:rPr>
              <a:t> 5 </a:t>
            </a:r>
            <a:r>
              <a:rPr lang="en-US" sz="3200" dirty="0" err="1" smtClean="0">
                <a:solidFill>
                  <a:srgbClr val="FFFF00"/>
                </a:solidFill>
              </a:rPr>
              <a:t>quả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dứa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3124200"/>
            <a:ext cx="8458200" cy="1905000"/>
          </a:xfrm>
          <a:prstGeom prst="rect">
            <a:avLst/>
          </a:prstGeom>
          <a:solidFill>
            <a:srgbClr val="0066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32780" name="Picture 12" descr="tải xuống (12)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05200"/>
            <a:ext cx="2209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3" descr="tải xuống (12)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05200"/>
            <a:ext cx="2209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14" descr="tải xuống (12)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2209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15" descr="tải xuống (12)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2209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16" descr="tải xuống (12)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981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15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7315200" y="3505199"/>
            <a:ext cx="1066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5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latin typeface="Arial Black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07618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7" grpId="0" animBg="1"/>
      <p:bldP spid="13316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30" name="mmprod_feedback_700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5334000"/>
            <a:ext cx="3292475" cy="674688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Đúng rồi - Nhấn chuột vào vị trí bất kỳ để tiếp tục</a:t>
            </a:r>
          </a:p>
        </p:txBody>
      </p:sp>
      <p:sp>
        <p:nvSpPr>
          <p:cNvPr id="90131" name="mmprod_feedback_700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51525" y="5334000"/>
            <a:ext cx="3292475" cy="674688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Sai rồi - Nhấn chuột tiếp tục</a:t>
            </a:r>
          </a:p>
        </p:txBody>
      </p:sp>
      <p:sp>
        <p:nvSpPr>
          <p:cNvPr id="90132" name="mmprod_feedback_700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4600" y="5308600"/>
            <a:ext cx="3292475" cy="674688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Con đã trả lời đúng rồi - Cô chúc mừng con</a:t>
            </a:r>
          </a:p>
        </p:txBody>
      </p:sp>
      <p:sp>
        <p:nvSpPr>
          <p:cNvPr id="90133" name="mmprod_feedback_700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4953000"/>
            <a:ext cx="2895600" cy="674688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>
            <a:noAutofit/>
          </a:bodyPr>
          <a:lstStyle/>
          <a:p>
            <a:pPr>
              <a:defRPr/>
            </a:pPr>
            <a:r>
              <a:rPr lang="en-US" sz="2000" b="1">
                <a:solidFill>
                  <a:srgbClr val="2B333C"/>
                </a:solidFill>
              </a:rPr>
              <a:t>Câu trả lời của con là:</a:t>
            </a:r>
          </a:p>
        </p:txBody>
      </p:sp>
      <p:sp>
        <p:nvSpPr>
          <p:cNvPr id="90134" name="mmprod_feedback_70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59050" y="5638800"/>
            <a:ext cx="2546350" cy="674688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>
            <a:noAutofit/>
          </a:bodyPr>
          <a:lstStyle/>
          <a:p>
            <a:pPr>
              <a:defRPr/>
            </a:pPr>
            <a:r>
              <a:rPr lang="en-US" sz="2000" b="1">
                <a:solidFill>
                  <a:srgbClr val="2B333C"/>
                </a:solidFill>
              </a:rPr>
              <a:t>Câu trả lời đúng là:</a:t>
            </a:r>
          </a:p>
        </p:txBody>
      </p:sp>
      <p:sp>
        <p:nvSpPr>
          <p:cNvPr id="90135" name="mmprod_feedback_70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71800" y="6183313"/>
            <a:ext cx="3292475" cy="674687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Con trả lời sai rồi - Con cần cố gắng</a:t>
            </a:r>
          </a:p>
        </p:txBody>
      </p:sp>
      <p:sp>
        <p:nvSpPr>
          <p:cNvPr id="90137" name="mmprod_feedback_700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6183313"/>
            <a:ext cx="3290888" cy="674687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Con phải trả lời câu hỏi này trước khi tiếp tục</a:t>
            </a:r>
          </a:p>
        </p:txBody>
      </p:sp>
      <p:grpSp>
        <p:nvGrpSpPr>
          <p:cNvPr id="16393" name="mmprod_Button10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6307138" y="5691188"/>
            <a:ext cx="1144587" cy="404812"/>
            <a:chOff x="3973" y="3585"/>
            <a:chExt cx="721" cy="255"/>
          </a:xfrm>
        </p:grpSpPr>
        <p:sp>
          <p:nvSpPr>
            <p:cNvPr id="16412" name="mmprod_ButtonShape10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973" y="3585"/>
              <a:ext cx="721" cy="255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5875">
              <a:solidFill>
                <a:srgbClr val="A0A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Trả lời</a:t>
              </a:r>
            </a:p>
          </p:txBody>
        </p:sp>
        <p:sp>
          <p:nvSpPr>
            <p:cNvPr id="16413" name="mmprod_ButtonText10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989" y="3601"/>
              <a:ext cx="689" cy="223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15875">
              <a:solidFill>
                <a:srgbClr val="CCCCCC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000" b="1" smtClean="0">
                  <a:solidFill>
                    <a:srgbClr val="2B333C"/>
                  </a:solidFill>
                </a:rPr>
                <a:t>Trả lời</a:t>
              </a:r>
              <a:endParaRPr lang="en-US" sz="2000" b="1">
                <a:solidFill>
                  <a:srgbClr val="2B333C"/>
                </a:solidFill>
              </a:endParaRPr>
            </a:p>
          </p:txBody>
        </p:sp>
      </p:grpSp>
      <p:grpSp>
        <p:nvGrpSpPr>
          <p:cNvPr id="16394" name="mmprod_Button106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7540625" y="5691188"/>
            <a:ext cx="1146175" cy="404812"/>
            <a:chOff x="4750" y="3585"/>
            <a:chExt cx="722" cy="255"/>
          </a:xfrm>
        </p:grpSpPr>
        <p:sp>
          <p:nvSpPr>
            <p:cNvPr id="16410" name="mmprod_ButtonShape10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750" y="3585"/>
              <a:ext cx="722" cy="255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5875">
              <a:solidFill>
                <a:srgbClr val="A0A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Xóa</a:t>
              </a:r>
            </a:p>
          </p:txBody>
        </p:sp>
        <p:sp>
          <p:nvSpPr>
            <p:cNvPr id="16411" name="mmprod_ButtonText10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766" y="3601"/>
              <a:ext cx="690" cy="22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5875">
              <a:solidFill>
                <a:srgbClr val="CCCCCC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000" b="1" smtClean="0">
                  <a:solidFill>
                    <a:srgbClr val="2B333C"/>
                  </a:solidFill>
                </a:rPr>
                <a:t>Xóa</a:t>
              </a:r>
              <a:endParaRPr lang="en-US" sz="2000" b="1">
                <a:solidFill>
                  <a:srgbClr val="2B333C"/>
                </a:solidFill>
              </a:endParaRPr>
            </a:p>
          </p:txBody>
        </p:sp>
      </p:grpSp>
      <p:sp>
        <p:nvSpPr>
          <p:cNvPr id="90205" name="Rectangle 9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2400" y="609600"/>
            <a:ext cx="8686800" cy="1066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206" name="mmprod_title"/>
          <p:cNvSpPr>
            <a:spLocks noGrp="1" noChangeArrowheads="1"/>
          </p:cNvSpPr>
          <p:nvPr>
            <p:ph type="title"/>
            <p:custDataLst>
              <p:tags r:id="rId12"/>
            </p:custDataLst>
          </p:nvPr>
        </p:nvSpPr>
        <p:spPr>
          <a:xfrm>
            <a:off x="304800" y="533400"/>
            <a:ext cx="8610600" cy="1143000"/>
          </a:xfrm>
        </p:spPr>
        <p:txBody>
          <a:bodyPr lIns="0" tIns="0" rIns="0" bIns="0">
            <a:noAutofit/>
          </a:bodyPr>
          <a:lstStyle/>
          <a:p>
            <a:pPr eaLnBrk="1" hangingPunct="1">
              <a:defRPr/>
            </a:pPr>
            <a:r>
              <a:rPr lang="vi-VN" sz="3600" smtClean="0">
                <a:solidFill>
                  <a:srgbClr val="9900FF"/>
                </a:solidFill>
              </a:rPr>
              <a:t>Làm thế nào để số cam có số lượng là 6?</a:t>
            </a:r>
            <a:endParaRPr lang="en-US" sz="3600" dirty="0">
              <a:solidFill>
                <a:srgbClr val="9900FF"/>
              </a:solidFill>
            </a:endParaRPr>
          </a:p>
        </p:txBody>
      </p:sp>
      <p:sp>
        <p:nvSpPr>
          <p:cNvPr id="47" name="mmprod_feedback_7004"/>
          <p:cNvSpPr/>
          <p:nvPr>
            <p:custDataLst>
              <p:tags r:id="rId13"/>
            </p:custDataLst>
          </p:nvPr>
        </p:nvSpPr>
        <p:spPr>
          <a:xfrm>
            <a:off x="2597150" y="5473700"/>
            <a:ext cx="2387921" cy="67468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Thử lại</a:t>
            </a:r>
          </a:p>
        </p:txBody>
      </p:sp>
      <p:grpSp>
        <p:nvGrpSpPr>
          <p:cNvPr id="18" name="mmprod_answer10963"/>
          <p:cNvGrpSpPr/>
          <p:nvPr>
            <p:custDataLst>
              <p:tags r:id="rId14"/>
            </p:custDataLst>
          </p:nvPr>
        </p:nvGrpSpPr>
        <p:grpSpPr>
          <a:xfrm>
            <a:off x="3352800" y="2478088"/>
            <a:ext cx="2851150" cy="396875"/>
            <a:chOff x="3352800" y="2478088"/>
            <a:chExt cx="2851150" cy="396875"/>
          </a:xfrm>
        </p:grpSpPr>
        <p:sp>
          <p:nvSpPr>
            <p:cNvPr id="16407" name="mmprod_s2_1041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545296" y="2478088"/>
              <a:ext cx="20985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/>
                <a:t>A) </a:t>
              </a:r>
            </a:p>
          </p:txBody>
        </p:sp>
        <p:sp>
          <p:nvSpPr>
            <p:cNvPr id="16408" name="mmprod_s1_1021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753570" y="2478088"/>
              <a:ext cx="245038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smtClean="0"/>
                <a:t>  Thêm 1</a:t>
              </a:r>
              <a:endParaRPr lang="en-US" sz="2600"/>
            </a:p>
          </p:txBody>
        </p:sp>
        <p:pic>
          <p:nvPicPr>
            <p:cNvPr id="17" name="mmprod_answer_input10963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2576513"/>
              <a:ext cx="205646" cy="204522"/>
            </a:xfrm>
            <a:prstGeom prst="rect">
              <a:avLst/>
            </a:prstGeom>
          </p:spPr>
        </p:pic>
      </p:grpSp>
      <p:grpSp>
        <p:nvGrpSpPr>
          <p:cNvPr id="20" name="mmprod_answer10965"/>
          <p:cNvGrpSpPr/>
          <p:nvPr>
            <p:custDataLst>
              <p:tags r:id="rId15"/>
            </p:custDataLst>
          </p:nvPr>
        </p:nvGrpSpPr>
        <p:grpSpPr>
          <a:xfrm>
            <a:off x="3352800" y="3048000"/>
            <a:ext cx="2851150" cy="396875"/>
            <a:chOff x="3352800" y="3048000"/>
            <a:chExt cx="2851150" cy="396875"/>
          </a:xfrm>
        </p:grpSpPr>
        <p:sp>
          <p:nvSpPr>
            <p:cNvPr id="16404" name="mmprod_s2_104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545296" y="3048000"/>
              <a:ext cx="20985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/>
                <a:t>B) </a:t>
              </a:r>
            </a:p>
          </p:txBody>
        </p:sp>
        <p:sp>
          <p:nvSpPr>
            <p:cNvPr id="16405" name="mmprod_s1_102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753570" y="3048000"/>
              <a:ext cx="245038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smtClean="0"/>
                <a:t>  Thêm 2</a:t>
              </a:r>
              <a:endParaRPr lang="en-US" sz="2600"/>
            </a:p>
          </p:txBody>
        </p:sp>
        <p:pic>
          <p:nvPicPr>
            <p:cNvPr id="19" name="mmprod_answer_input10965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144838"/>
              <a:ext cx="205646" cy="204522"/>
            </a:xfrm>
            <a:prstGeom prst="rect">
              <a:avLst/>
            </a:prstGeom>
          </p:spPr>
        </p:pic>
      </p:grpSp>
      <p:grpSp>
        <p:nvGrpSpPr>
          <p:cNvPr id="22" name="mmprod_answer10967"/>
          <p:cNvGrpSpPr/>
          <p:nvPr>
            <p:custDataLst>
              <p:tags r:id="rId16"/>
            </p:custDataLst>
          </p:nvPr>
        </p:nvGrpSpPr>
        <p:grpSpPr>
          <a:xfrm>
            <a:off x="3352800" y="3617913"/>
            <a:ext cx="2851150" cy="396875"/>
            <a:chOff x="3352800" y="3617913"/>
            <a:chExt cx="2851150" cy="396875"/>
          </a:xfrm>
        </p:grpSpPr>
        <p:sp>
          <p:nvSpPr>
            <p:cNvPr id="16401" name="mmprod_s2_1043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545296" y="3617913"/>
              <a:ext cx="21853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/>
                <a:t>C) </a:t>
              </a:r>
            </a:p>
          </p:txBody>
        </p:sp>
        <p:sp>
          <p:nvSpPr>
            <p:cNvPr id="16402" name="mmprod_s1_102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766193" y="3617913"/>
              <a:ext cx="243775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smtClean="0"/>
                <a:t>  Thêm 3</a:t>
              </a:r>
              <a:endParaRPr lang="en-US" sz="2600"/>
            </a:p>
          </p:txBody>
        </p:sp>
        <p:pic>
          <p:nvPicPr>
            <p:cNvPr id="21" name="mmprod_answer_input10967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714751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30" grpId="0" animBg="1" autoUpdateAnimBg="0"/>
      <p:bldP spid="90131" grpId="0" animBg="1" autoUpdateAnimBg="0"/>
      <p:bldP spid="90132" grpId="0" animBg="1" autoUpdateAnimBg="0"/>
      <p:bldP spid="90133" grpId="0" animBg="1" autoUpdateAnimBg="0"/>
      <p:bldP spid="90134" grpId="0" animBg="1" autoUpdateAnimBg="0"/>
      <p:bldP spid="90135" grpId="0" animBg="1" autoUpdateAnimBg="0"/>
      <p:bldP spid="90137" grpId="0" animBg="1" autoUpdateAnimBg="0"/>
      <p:bldP spid="90205" grpId="0" animBg="1" autoUpdateAnimBg="0"/>
      <p:bldP spid="90206" grpId="0" autoUpdateAnimBg="0"/>
      <p:bldP spid="47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809" y="7620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7" name="Rectangle 1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75609" y="304800"/>
            <a:ext cx="5334000" cy="12954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</a:rPr>
              <a:t>Đ</a:t>
            </a:r>
            <a:r>
              <a:rPr lang="en-US" sz="3200" dirty="0" err="1" smtClean="0">
                <a:solidFill>
                  <a:srgbClr val="FFFF00"/>
                </a:solidFill>
              </a:rPr>
              <a:t>áp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án</a:t>
            </a:r>
            <a:r>
              <a:rPr lang="en-US" sz="3200" dirty="0" smtClean="0">
                <a:solidFill>
                  <a:srgbClr val="FFFF00"/>
                </a:solidFill>
              </a:rPr>
              <a:t>: </a:t>
            </a:r>
            <a:r>
              <a:rPr lang="en-US" sz="3200" dirty="0" err="1" smtClean="0">
                <a:solidFill>
                  <a:srgbClr val="FFFF00"/>
                </a:solidFill>
              </a:rPr>
              <a:t>Thêm</a:t>
            </a:r>
            <a:r>
              <a:rPr lang="en-US" sz="3200" dirty="0" smtClean="0">
                <a:solidFill>
                  <a:srgbClr val="FFFF00"/>
                </a:solidFill>
              </a:rPr>
              <a:t> 2 </a:t>
            </a:r>
            <a:r>
              <a:rPr lang="en-US" sz="3200" dirty="0" err="1" smtClean="0">
                <a:solidFill>
                  <a:srgbClr val="FFFF00"/>
                </a:solidFill>
              </a:rPr>
              <a:t>quả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5300" y="2514600"/>
            <a:ext cx="8458200" cy="1981200"/>
          </a:xfrm>
          <a:prstGeom prst="rect">
            <a:avLst/>
          </a:prstGeom>
          <a:solidFill>
            <a:srgbClr val="0066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32785" name="Picture 17" descr="tải xuống (9)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048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9" name="Picture 21" descr="tải xuống (9)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3048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0" name="Picture 22" descr="tải xuống (9)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09" y="3048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1" name="Picture 23" descr="tải xuống (9)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15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7630391" y="2971800"/>
            <a:ext cx="1066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6</a:t>
            </a:r>
          </a:p>
        </p:txBody>
      </p:sp>
      <p:pic>
        <p:nvPicPr>
          <p:cNvPr id="21" name="Picture 17" descr="tải xuống (9)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82636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7" descr="tải xuống (9)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124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07618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7" grpId="0" animBg="1"/>
      <p:bldP spid="13316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Picture1da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Picture1da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Picture1ff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571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gggg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53050"/>
            <a:ext cx="222408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gggg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53050"/>
            <a:ext cx="222408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gggg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5353050"/>
            <a:ext cx="222408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 descr="gggg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3050"/>
            <a:ext cx="222408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2" descr="gggg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56225"/>
            <a:ext cx="16764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Rectangle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" y="2286000"/>
            <a:ext cx="8686800" cy="160020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098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098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2971800" y="3962400"/>
            <a:ext cx="1143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4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114800" y="3962400"/>
            <a:ext cx="1143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5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62000" y="4419600"/>
            <a:ext cx="3429000" cy="21336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95800" y="4419600"/>
            <a:ext cx="3886200" cy="21336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WordArt 15"/>
          <p:cNvSpPr>
            <a:spLocks noChangeArrowheads="1" noChangeShapeType="1" noTextEdit="1"/>
          </p:cNvSpPr>
          <p:nvPr>
            <p:custDataLst>
              <p:tags r:id="rId14"/>
            </p:custDataLst>
          </p:nvPr>
        </p:nvSpPr>
        <p:spPr bwMode="auto">
          <a:xfrm>
            <a:off x="7467600" y="2438400"/>
            <a:ext cx="1066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6</a:t>
            </a:r>
          </a:p>
        </p:txBody>
      </p:sp>
      <p:sp>
        <p:nvSpPr>
          <p:cNvPr id="8208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33400" y="0"/>
            <a:ext cx="84582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Text Box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36638" y="228600"/>
            <a:ext cx="79375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dirty="0"/>
              <a:t> Chia </a:t>
            </a:r>
            <a:r>
              <a:rPr lang="en-US" sz="3200" dirty="0" err="1"/>
              <a:t>nhóm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lượng</a:t>
            </a:r>
            <a:r>
              <a:rPr lang="en-US" sz="3200" dirty="0"/>
              <a:t> 6 </a:t>
            </a:r>
            <a:r>
              <a:rPr lang="en-US" sz="3200" dirty="0" err="1"/>
              <a:t>ra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2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</a:p>
          <a:p>
            <a:pPr algn="ctr" eaLnBrk="1" hangingPunct="1"/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chia </a:t>
            </a:r>
            <a:r>
              <a:rPr lang="en-US" sz="3200" dirty="0" err="1"/>
              <a:t>khác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.</a:t>
            </a:r>
          </a:p>
          <a:p>
            <a:pPr algn="ctr" eaLnBrk="1" hangingPunct="1"/>
            <a:r>
              <a:rPr lang="en-US" sz="3200" dirty="0" err="1"/>
              <a:t>Yêu</a:t>
            </a:r>
            <a:r>
              <a:rPr lang="en-US" sz="3200" dirty="0"/>
              <a:t> </a:t>
            </a:r>
            <a:r>
              <a:rPr lang="en-US" sz="3200" dirty="0" err="1"/>
              <a:t>cầu</a:t>
            </a:r>
            <a:r>
              <a:rPr lang="en-US" sz="3200" dirty="0"/>
              <a:t> 1: Chia </a:t>
            </a:r>
            <a:r>
              <a:rPr lang="en-US" sz="3200" dirty="0" err="1"/>
              <a:t>theo</a:t>
            </a:r>
            <a:r>
              <a:rPr lang="en-US" sz="3200" dirty="0"/>
              <a:t> ý </a:t>
            </a:r>
            <a:r>
              <a:rPr lang="en-US" sz="3200" dirty="0" err="1"/>
              <a:t>thích</a:t>
            </a:r>
            <a:r>
              <a:rPr lang="en-US" sz="3200" dirty="0"/>
              <a:t>.</a:t>
            </a:r>
          </a:p>
        </p:txBody>
      </p:sp>
      <p:sp>
        <p:nvSpPr>
          <p:cNvPr id="11289" name="Line 2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181600" y="3810000"/>
            <a:ext cx="533400" cy="6096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0" name="Line 2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3200400" y="3886200"/>
            <a:ext cx="457200" cy="5334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 animBg="1"/>
      <p:bldP spid="33803" grpId="0" animBg="1"/>
      <p:bldP spid="33804" grpId="0" animBg="1"/>
      <p:bldP spid="33805" grpId="0" animBg="1"/>
      <p:bldP spid="33806" grpId="0" animBg="1"/>
      <p:bldP spid="6159" grpId="0" animBg="1"/>
      <p:bldP spid="8208" grpId="0" animBg="1"/>
      <p:bldP spid="8209" grpId="0"/>
      <p:bldP spid="11289" grpId="0" animBg="1"/>
      <p:bldP spid="112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3" name="mmprod_feedback_700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5181600"/>
            <a:ext cx="3292475" cy="674688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Đúng rồi - Nhấn chuột vào vị trí bất kỳ để tiếp tục</a:t>
            </a:r>
          </a:p>
        </p:txBody>
      </p:sp>
      <p:sp>
        <p:nvSpPr>
          <p:cNvPr id="92184" name="mmprod_feedback_700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51525" y="5486400"/>
            <a:ext cx="3292475" cy="674688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Sai rồi - Nhấn chuột tiếp tục</a:t>
            </a:r>
          </a:p>
        </p:txBody>
      </p:sp>
      <p:sp>
        <p:nvSpPr>
          <p:cNvPr id="92185" name="mmprod_feedback_700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4600" y="5308600"/>
            <a:ext cx="3292475" cy="674688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Con đã trả lời đúng rồi - Cô chúc mừng con</a:t>
            </a:r>
          </a:p>
        </p:txBody>
      </p:sp>
      <p:sp>
        <p:nvSpPr>
          <p:cNvPr id="92186" name="mmprod_feedback_700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59050" y="4953000"/>
            <a:ext cx="3003550" cy="674688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>
            <a:noAutofit/>
          </a:bodyPr>
          <a:lstStyle/>
          <a:p>
            <a:pPr>
              <a:defRPr/>
            </a:pPr>
            <a:r>
              <a:rPr lang="en-US" sz="2000" b="1">
                <a:solidFill>
                  <a:srgbClr val="2B333C"/>
                </a:solidFill>
              </a:rPr>
              <a:t>Câu trả lời của con là:</a:t>
            </a:r>
          </a:p>
        </p:txBody>
      </p:sp>
      <p:sp>
        <p:nvSpPr>
          <p:cNvPr id="92187" name="mmprod_feedback_70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59050" y="5638800"/>
            <a:ext cx="2622550" cy="674688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>
            <a:noAutofit/>
          </a:bodyPr>
          <a:lstStyle/>
          <a:p>
            <a:pPr>
              <a:defRPr/>
            </a:pPr>
            <a:r>
              <a:rPr lang="en-US" sz="2000" b="1">
                <a:solidFill>
                  <a:srgbClr val="2B333C"/>
                </a:solidFill>
              </a:rPr>
              <a:t>Câu trả lời đúng là:</a:t>
            </a:r>
          </a:p>
        </p:txBody>
      </p:sp>
      <p:sp>
        <p:nvSpPr>
          <p:cNvPr id="92188" name="mmprod_feedback_70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71800" y="6183313"/>
            <a:ext cx="3292475" cy="674687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Con trả lời sai rồi - Con cần cố gắng</a:t>
            </a:r>
          </a:p>
        </p:txBody>
      </p:sp>
      <p:sp>
        <p:nvSpPr>
          <p:cNvPr id="92190" name="mmprod_feedback_700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5943600"/>
            <a:ext cx="3290888" cy="674688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Con phải trả lời câu hỏi này trước khi tiếp tục</a:t>
            </a:r>
          </a:p>
        </p:txBody>
      </p:sp>
      <p:grpSp>
        <p:nvGrpSpPr>
          <p:cNvPr id="18441" name="mmprod_Button10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6307138" y="5691188"/>
            <a:ext cx="1144587" cy="404812"/>
            <a:chOff x="3973" y="3585"/>
            <a:chExt cx="721" cy="255"/>
          </a:xfrm>
        </p:grpSpPr>
        <p:sp>
          <p:nvSpPr>
            <p:cNvPr id="18464" name="mmprod_ButtonShape10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973" y="3585"/>
              <a:ext cx="721" cy="255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5875">
              <a:solidFill>
                <a:srgbClr val="A0A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Trả lời</a:t>
              </a:r>
            </a:p>
          </p:txBody>
        </p:sp>
        <p:sp>
          <p:nvSpPr>
            <p:cNvPr id="18465" name="mmprod_ButtonText10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989" y="3601"/>
              <a:ext cx="689" cy="223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15875">
              <a:solidFill>
                <a:srgbClr val="CCCCCC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000" b="1" smtClean="0">
                  <a:solidFill>
                    <a:srgbClr val="2B333C"/>
                  </a:solidFill>
                </a:rPr>
                <a:t>Trả lời</a:t>
              </a:r>
              <a:endParaRPr lang="en-US" sz="2000" b="1">
                <a:solidFill>
                  <a:srgbClr val="2B333C"/>
                </a:solidFill>
              </a:endParaRPr>
            </a:p>
          </p:txBody>
        </p:sp>
      </p:grpSp>
      <p:grpSp>
        <p:nvGrpSpPr>
          <p:cNvPr id="18442" name="mmprod_Button106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7540625" y="5691188"/>
            <a:ext cx="1146175" cy="404812"/>
            <a:chOff x="4750" y="3585"/>
            <a:chExt cx="722" cy="255"/>
          </a:xfrm>
        </p:grpSpPr>
        <p:sp>
          <p:nvSpPr>
            <p:cNvPr id="18462" name="mmprod_ButtonShape106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750" y="3585"/>
              <a:ext cx="722" cy="255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5875">
              <a:solidFill>
                <a:srgbClr val="A0A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Xóa</a:t>
              </a:r>
            </a:p>
          </p:txBody>
        </p:sp>
        <p:sp>
          <p:nvSpPr>
            <p:cNvPr id="18463" name="mmprod_ButtonText107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766" y="3601"/>
              <a:ext cx="690" cy="22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5875">
              <a:solidFill>
                <a:srgbClr val="CCCCCC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000" b="1" smtClean="0">
                  <a:solidFill>
                    <a:srgbClr val="2B333C"/>
                  </a:solidFill>
                </a:rPr>
                <a:t>Xóa</a:t>
              </a:r>
              <a:endParaRPr lang="en-US" sz="2000" b="1">
                <a:solidFill>
                  <a:srgbClr val="2B333C"/>
                </a:solidFill>
              </a:endParaRPr>
            </a:p>
          </p:txBody>
        </p:sp>
      </p:grpSp>
      <p:sp>
        <p:nvSpPr>
          <p:cNvPr id="92270" name="AutoShape 1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14400" y="304800"/>
            <a:ext cx="7239000" cy="1295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71" name="mmprod_title"/>
          <p:cNvSpPr>
            <a:spLocks noGrp="1" noChangeArrowheads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04800"/>
            <a:ext cx="7315200" cy="1143000"/>
          </a:xfrm>
        </p:spPr>
        <p:txBody>
          <a:bodyPr lIns="0" tIns="0" rIns="0" bIns="0">
            <a:noAutofit/>
          </a:bodyPr>
          <a:lstStyle/>
          <a:p>
            <a:pPr eaLnBrk="1" hangingPunct="1">
              <a:defRPr/>
            </a:pPr>
            <a:r>
              <a:rPr lang="it-IT" sz="3600" smtClean="0"/>
              <a:t>Các con có những cách chia nào?</a:t>
            </a:r>
            <a:endParaRPr lang="en-US" sz="3600"/>
          </a:p>
        </p:txBody>
      </p:sp>
      <p:sp>
        <p:nvSpPr>
          <p:cNvPr id="57" name="mmprod_feedback_7004"/>
          <p:cNvSpPr/>
          <p:nvPr>
            <p:custDataLst>
              <p:tags r:id="rId13"/>
            </p:custDataLst>
          </p:nvPr>
        </p:nvSpPr>
        <p:spPr>
          <a:xfrm>
            <a:off x="2597150" y="5473700"/>
            <a:ext cx="3290888" cy="674688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Thử lại</a:t>
            </a:r>
          </a:p>
        </p:txBody>
      </p:sp>
      <p:grpSp>
        <p:nvGrpSpPr>
          <p:cNvPr id="23" name="mmprod_answer10976"/>
          <p:cNvGrpSpPr/>
          <p:nvPr>
            <p:custDataLst>
              <p:tags r:id="rId14"/>
            </p:custDataLst>
          </p:nvPr>
        </p:nvGrpSpPr>
        <p:grpSpPr>
          <a:xfrm>
            <a:off x="2286000" y="2136775"/>
            <a:ext cx="3917950" cy="396875"/>
            <a:chOff x="2286000" y="2136775"/>
            <a:chExt cx="3917950" cy="396875"/>
          </a:xfrm>
        </p:grpSpPr>
        <p:sp>
          <p:nvSpPr>
            <p:cNvPr id="18459" name="mmprod_s2_1041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550521" y="2136775"/>
              <a:ext cx="28837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/>
                <a:t>A) </a:t>
              </a:r>
            </a:p>
          </p:txBody>
        </p:sp>
        <p:sp>
          <p:nvSpPr>
            <p:cNvPr id="18460" name="mmprod_s1_1021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836725" y="2136775"/>
              <a:ext cx="33672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smtClean="0"/>
                <a:t>  1 - 5</a:t>
              </a:r>
              <a:endParaRPr lang="en-US" sz="2600"/>
            </a:p>
          </p:txBody>
        </p:sp>
        <p:pic>
          <p:nvPicPr>
            <p:cNvPr id="22" name="mmprod_answer_input10976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2235200"/>
              <a:ext cx="205646" cy="204522"/>
            </a:xfrm>
            <a:prstGeom prst="rect">
              <a:avLst/>
            </a:prstGeom>
          </p:spPr>
        </p:pic>
      </p:grpSp>
      <p:grpSp>
        <p:nvGrpSpPr>
          <p:cNvPr id="25" name="mmprod_answer10978"/>
          <p:cNvGrpSpPr/>
          <p:nvPr>
            <p:custDataLst>
              <p:tags r:id="rId15"/>
            </p:custDataLst>
          </p:nvPr>
        </p:nvGrpSpPr>
        <p:grpSpPr>
          <a:xfrm>
            <a:off x="2286000" y="2706688"/>
            <a:ext cx="3917950" cy="396875"/>
            <a:chOff x="2286000" y="2706688"/>
            <a:chExt cx="3917950" cy="396875"/>
          </a:xfrm>
        </p:grpSpPr>
        <p:sp>
          <p:nvSpPr>
            <p:cNvPr id="18456" name="mmprod_s2_1042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550521" y="2706688"/>
              <a:ext cx="28837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/>
                <a:t>B) </a:t>
              </a:r>
            </a:p>
          </p:txBody>
        </p:sp>
        <p:sp>
          <p:nvSpPr>
            <p:cNvPr id="18457" name="mmprod_s1_1022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836725" y="2706688"/>
              <a:ext cx="33672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smtClean="0"/>
                <a:t>  2 - 4</a:t>
              </a:r>
              <a:endParaRPr lang="en-US" sz="2600"/>
            </a:p>
          </p:txBody>
        </p:sp>
        <p:pic>
          <p:nvPicPr>
            <p:cNvPr id="24" name="mmprod_answer_input10978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2803525"/>
              <a:ext cx="205646" cy="204522"/>
            </a:xfrm>
            <a:prstGeom prst="rect">
              <a:avLst/>
            </a:prstGeom>
          </p:spPr>
        </p:pic>
      </p:grpSp>
      <p:grpSp>
        <p:nvGrpSpPr>
          <p:cNvPr id="27" name="mmprod_answer10980"/>
          <p:cNvGrpSpPr/>
          <p:nvPr>
            <p:custDataLst>
              <p:tags r:id="rId16"/>
            </p:custDataLst>
          </p:nvPr>
        </p:nvGrpSpPr>
        <p:grpSpPr>
          <a:xfrm>
            <a:off x="2286000" y="3276600"/>
            <a:ext cx="3917950" cy="396875"/>
            <a:chOff x="2286000" y="3276600"/>
            <a:chExt cx="3917950" cy="396875"/>
          </a:xfrm>
        </p:grpSpPr>
        <p:sp>
          <p:nvSpPr>
            <p:cNvPr id="18453" name="mmprod_s2_104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550521" y="3276600"/>
              <a:ext cx="30029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/>
                <a:t>C) </a:t>
              </a:r>
            </a:p>
          </p:txBody>
        </p:sp>
        <p:sp>
          <p:nvSpPr>
            <p:cNvPr id="18454" name="mmprod_s1_102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854070" y="3276600"/>
              <a:ext cx="334988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smtClean="0"/>
                <a:t>  3 - 3</a:t>
              </a:r>
              <a:endParaRPr lang="en-US" sz="2600"/>
            </a:p>
          </p:txBody>
        </p:sp>
        <p:pic>
          <p:nvPicPr>
            <p:cNvPr id="26" name="mmprod_answer_input10980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3373437"/>
              <a:ext cx="205646" cy="204522"/>
            </a:xfrm>
            <a:prstGeom prst="rect">
              <a:avLst/>
            </a:prstGeom>
          </p:spPr>
        </p:pic>
      </p:grpSp>
      <p:grpSp>
        <p:nvGrpSpPr>
          <p:cNvPr id="29" name="mmprod_answer10982"/>
          <p:cNvGrpSpPr/>
          <p:nvPr>
            <p:custDataLst>
              <p:tags r:id="rId17"/>
            </p:custDataLst>
          </p:nvPr>
        </p:nvGrpSpPr>
        <p:grpSpPr>
          <a:xfrm>
            <a:off x="2286000" y="3846513"/>
            <a:ext cx="3917950" cy="396875"/>
            <a:chOff x="2286000" y="3846513"/>
            <a:chExt cx="3917950" cy="396875"/>
          </a:xfrm>
        </p:grpSpPr>
        <p:sp>
          <p:nvSpPr>
            <p:cNvPr id="18450" name="mmprod_s2_1044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550521" y="3846513"/>
              <a:ext cx="30029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/>
                <a:t>D) </a:t>
              </a:r>
            </a:p>
          </p:txBody>
        </p:sp>
        <p:sp>
          <p:nvSpPr>
            <p:cNvPr id="18451" name="mmprod_s1_1024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854070" y="3846513"/>
              <a:ext cx="334988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vi-VN" sz="2600" smtClean="0"/>
                <a:t>  Cả 3 đáp án trên</a:t>
              </a:r>
              <a:endParaRPr lang="en-US" sz="2600"/>
            </a:p>
          </p:txBody>
        </p:sp>
        <p:pic>
          <p:nvPicPr>
            <p:cNvPr id="28" name="mmprod_answer_input10982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3943351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3" grpId="0" animBg="1" autoUpdateAnimBg="0"/>
      <p:bldP spid="92184" grpId="0" animBg="1" autoUpdateAnimBg="0"/>
      <p:bldP spid="92185" grpId="0" animBg="1" autoUpdateAnimBg="0"/>
      <p:bldP spid="92186" grpId="0" animBg="1" autoUpdateAnimBg="0"/>
      <p:bldP spid="92187" grpId="0" animBg="1" autoUpdateAnimBg="0"/>
      <p:bldP spid="92188" grpId="0" animBg="1" autoUpdateAnimBg="0"/>
      <p:bldP spid="92190" grpId="0" animBg="1" autoUpdateAnimBg="0"/>
      <p:bldP spid="92270" grpId="0" animBg="1" autoUpdateAnimBg="0"/>
      <p:bldP spid="92271" grpId="0" autoUpdateAnimBg="0"/>
      <p:bldP spid="57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438400"/>
            <a:ext cx="3200400" cy="2971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0" y="4038600"/>
            <a:ext cx="2819400" cy="2819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914400" y="2590800"/>
            <a:ext cx="0" cy="2590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1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267200" y="4114800"/>
            <a:ext cx="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2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10200" y="2362200"/>
            <a:ext cx="3505200" cy="2057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162800" y="2438400"/>
            <a:ext cx="0" cy="1981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11430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12192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11430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76600"/>
            <a:ext cx="11430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11430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11430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0" name="WordArt 16"/>
          <p:cNvSpPr>
            <a:spLocks noChangeArrowheads="1" noChangeShapeType="1" noTextEdit="1"/>
          </p:cNvSpPr>
          <p:nvPr>
            <p:custDataLst>
              <p:tags r:id="rId8"/>
            </p:custDataLst>
          </p:nvPr>
        </p:nvSpPr>
        <p:spPr bwMode="auto">
          <a:xfrm>
            <a:off x="228600" y="3581400"/>
            <a:ext cx="38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1</a:t>
            </a:r>
          </a:p>
        </p:txBody>
      </p:sp>
      <p:sp>
        <p:nvSpPr>
          <p:cNvPr id="6161" name="WordArt 17"/>
          <p:cNvSpPr>
            <a:spLocks noChangeArrowheads="1" noChangeShapeType="1" noTextEdit="1"/>
          </p:cNvSpPr>
          <p:nvPr>
            <p:custDataLst>
              <p:tags r:id="rId9"/>
            </p:custDataLst>
          </p:nvPr>
        </p:nvSpPr>
        <p:spPr bwMode="auto">
          <a:xfrm>
            <a:off x="1447800" y="4419600"/>
            <a:ext cx="533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5</a:t>
            </a:r>
          </a:p>
        </p:txBody>
      </p:sp>
      <p:sp>
        <p:nvSpPr>
          <p:cNvPr id="8208" name="WordArt 16"/>
          <p:cNvSpPr>
            <a:spLocks noChangeArrowheads="1" noChangeShapeType="1" noTextEdit="1"/>
          </p:cNvSpPr>
          <p:nvPr>
            <p:custDataLst>
              <p:tags r:id="rId10"/>
            </p:custDataLst>
          </p:nvPr>
        </p:nvSpPr>
        <p:spPr bwMode="auto">
          <a:xfrm>
            <a:off x="3429000" y="5638800"/>
            <a:ext cx="609600" cy="63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2</a:t>
            </a:r>
          </a:p>
        </p:txBody>
      </p:sp>
      <p:sp>
        <p:nvSpPr>
          <p:cNvPr id="8209" name="WordArt 17"/>
          <p:cNvSpPr>
            <a:spLocks noChangeArrowheads="1" noChangeShapeType="1" noTextEdit="1"/>
          </p:cNvSpPr>
          <p:nvPr>
            <p:custDataLst>
              <p:tags r:id="rId11"/>
            </p:custDataLst>
          </p:nvPr>
        </p:nvSpPr>
        <p:spPr bwMode="auto">
          <a:xfrm>
            <a:off x="4572000" y="5791200"/>
            <a:ext cx="533400" cy="627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</a:p>
        </p:txBody>
      </p:sp>
      <p:sp>
        <p:nvSpPr>
          <p:cNvPr id="35876" name="WordArt 36"/>
          <p:cNvSpPr>
            <a:spLocks noChangeArrowheads="1" noChangeShapeType="1" noTextEdit="1"/>
          </p:cNvSpPr>
          <p:nvPr>
            <p:custDataLst>
              <p:tags r:id="rId12"/>
            </p:custDataLst>
          </p:nvPr>
        </p:nvSpPr>
        <p:spPr bwMode="auto">
          <a:xfrm>
            <a:off x="6324600" y="35052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3</a:t>
            </a:r>
          </a:p>
        </p:txBody>
      </p:sp>
      <p:sp>
        <p:nvSpPr>
          <p:cNvPr id="35877" name="WordArt 37"/>
          <p:cNvSpPr>
            <a:spLocks noChangeArrowheads="1" noChangeShapeType="1" noTextEdit="1"/>
          </p:cNvSpPr>
          <p:nvPr>
            <p:custDataLst>
              <p:tags r:id="rId13"/>
            </p:custDataLst>
          </p:nvPr>
        </p:nvSpPr>
        <p:spPr bwMode="auto">
          <a:xfrm>
            <a:off x="7467600" y="35052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3</a:t>
            </a:r>
          </a:p>
        </p:txBody>
      </p:sp>
      <p:pic>
        <p:nvPicPr>
          <p:cNvPr id="35878" name="Picture 38" descr="tải xuống (12)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624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9" name="Picture 39" descr="tải xuống (12)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6482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0" name="Picture 40" descr="tải xuống (12)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624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1" name="Picture 41" descr="tải xuống (12)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2" name="Picture 42" descr="tải xuống (12)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9530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3" name="Picture 43" descr="tải xuống (12)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530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4" name="Picture 44" descr="tải xuống (9)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5" name="Picture 45" descr="tải xuống (9)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956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6" name="Picture 46" descr="tải xuống (9)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7" name="Picture 47" descr="tải xuống (9)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9718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8" name="Picture 48" descr="tải xuống (9)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9" name="Picture 49" descr="tải xuống (9)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2860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0" name="Rectangle 3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152400"/>
            <a:ext cx="91440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1" name="Text Box 5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2875" y="381000"/>
            <a:ext cx="9001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 err="1"/>
              <a:t>Đáp</a:t>
            </a:r>
            <a:r>
              <a:rPr lang="en-US" sz="3200" dirty="0"/>
              <a:t> </a:t>
            </a:r>
            <a:r>
              <a:rPr lang="en-US" sz="3200" dirty="0" err="1"/>
              <a:t>án</a:t>
            </a:r>
            <a:r>
              <a:rPr lang="en-US" sz="3200" dirty="0"/>
              <a:t>: 6 </a:t>
            </a:r>
            <a:r>
              <a:rPr lang="en-US" sz="3200" dirty="0" err="1"/>
              <a:t>quả</a:t>
            </a:r>
            <a:r>
              <a:rPr lang="en-US" sz="3200" dirty="0"/>
              <a:t> chia </a:t>
            </a:r>
            <a:r>
              <a:rPr lang="en-US" sz="3200" dirty="0" err="1"/>
              <a:t>ra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2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3 </a:t>
            </a:r>
            <a:r>
              <a:rPr lang="en-US" sz="3200" dirty="0" err="1"/>
              <a:t>cách</a:t>
            </a:r>
            <a:r>
              <a:rPr lang="en-US" sz="3200" dirty="0"/>
              <a:t> chia.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500"/>
                                        <p:tgtEl>
                                          <p:spTgt spid="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3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500"/>
                                        <p:tgtEl>
                                          <p:spTgt spid="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500"/>
                                        <p:tgtEl>
                                          <p:spTgt spid="3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500"/>
                                        <p:tgtEl>
                                          <p:spTgt spid="3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500"/>
                                        <p:tgtEl>
                                          <p:spTgt spid="3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500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" dur="500"/>
                                        <p:tgtEl>
                                          <p:spTgt spid="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4" dur="500"/>
                                        <p:tgtEl>
                                          <p:spTgt spid="3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7" dur="500"/>
                                        <p:tgtEl>
                                          <p:spTgt spid="3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nimBg="1"/>
      <p:bldP spid="9220" grpId="0" animBg="1"/>
      <p:bldP spid="9221" grpId="0" animBg="1"/>
      <p:bldP spid="9222" grpId="0" animBg="1"/>
      <p:bldP spid="9223" grpId="0" animBg="1"/>
      <p:bldP spid="6160" grpId="0" animBg="1"/>
      <p:bldP spid="6161" grpId="0" animBg="1"/>
      <p:bldP spid="8208" grpId="0" animBg="1"/>
      <p:bldP spid="8209" grpId="0" animBg="1"/>
      <p:bldP spid="35876" grpId="0" animBg="1"/>
      <p:bldP spid="35877" grpId="0" animBg="1"/>
      <p:bldP spid="9250" grpId="0" animBg="1"/>
      <p:bldP spid="92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33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1752600"/>
            <a:ext cx="3200400" cy="29718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4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67000" y="3810000"/>
            <a:ext cx="2819400" cy="2819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219200" y="1981200"/>
            <a:ext cx="0" cy="259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1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114800" y="3962400"/>
            <a:ext cx="0" cy="2743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37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57800" y="1524000"/>
            <a:ext cx="3505200" cy="2590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010400" y="1600200"/>
            <a:ext cx="0" cy="2438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11430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12192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11430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90800"/>
            <a:ext cx="11430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11430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11430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0" name="WordArt 16"/>
          <p:cNvSpPr>
            <a:spLocks noChangeArrowheads="1" noChangeShapeType="1" noTextEdit="1"/>
          </p:cNvSpPr>
          <p:nvPr>
            <p:custDataLst>
              <p:tags r:id="rId8"/>
            </p:custDataLst>
          </p:nvPr>
        </p:nvSpPr>
        <p:spPr bwMode="auto">
          <a:xfrm>
            <a:off x="533400" y="2743200"/>
            <a:ext cx="38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1</a:t>
            </a:r>
          </a:p>
        </p:txBody>
      </p:sp>
      <p:sp>
        <p:nvSpPr>
          <p:cNvPr id="6161" name="WordArt 17"/>
          <p:cNvSpPr>
            <a:spLocks noChangeArrowheads="1" noChangeShapeType="1" noTextEdit="1"/>
          </p:cNvSpPr>
          <p:nvPr>
            <p:custDataLst>
              <p:tags r:id="rId9"/>
            </p:custDataLst>
          </p:nvPr>
        </p:nvSpPr>
        <p:spPr bwMode="auto">
          <a:xfrm>
            <a:off x="1752600" y="3581400"/>
            <a:ext cx="533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5</a:t>
            </a:r>
          </a:p>
        </p:txBody>
      </p:sp>
      <p:sp>
        <p:nvSpPr>
          <p:cNvPr id="8208" name="WordArt 16"/>
          <p:cNvSpPr>
            <a:spLocks noChangeArrowheads="1" noChangeShapeType="1" noTextEdit="1"/>
          </p:cNvSpPr>
          <p:nvPr>
            <p:custDataLst>
              <p:tags r:id="rId10"/>
            </p:custDataLst>
          </p:nvPr>
        </p:nvSpPr>
        <p:spPr bwMode="auto">
          <a:xfrm>
            <a:off x="2971800" y="5410200"/>
            <a:ext cx="609600" cy="63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2</a:t>
            </a:r>
          </a:p>
        </p:txBody>
      </p:sp>
      <p:sp>
        <p:nvSpPr>
          <p:cNvPr id="8209" name="WordArt 17"/>
          <p:cNvSpPr>
            <a:spLocks noChangeArrowheads="1" noChangeShapeType="1" noTextEdit="1"/>
          </p:cNvSpPr>
          <p:nvPr>
            <p:custDataLst>
              <p:tags r:id="rId11"/>
            </p:custDataLst>
          </p:nvPr>
        </p:nvSpPr>
        <p:spPr bwMode="auto">
          <a:xfrm>
            <a:off x="4191000" y="5791200"/>
            <a:ext cx="533400" cy="627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</a:p>
        </p:txBody>
      </p:sp>
      <p:sp>
        <p:nvSpPr>
          <p:cNvPr id="36884" name="WordArt 20"/>
          <p:cNvSpPr>
            <a:spLocks noChangeArrowheads="1" noChangeShapeType="1" noTextEdit="1"/>
          </p:cNvSpPr>
          <p:nvPr>
            <p:custDataLst>
              <p:tags r:id="rId12"/>
            </p:custDataLst>
          </p:nvPr>
        </p:nvSpPr>
        <p:spPr bwMode="auto">
          <a:xfrm>
            <a:off x="5638800" y="32004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3</a:t>
            </a:r>
          </a:p>
        </p:txBody>
      </p:sp>
      <p:sp>
        <p:nvSpPr>
          <p:cNvPr id="36885" name="WordArt 21"/>
          <p:cNvSpPr>
            <a:spLocks noChangeArrowheads="1" noChangeShapeType="1" noTextEdit="1"/>
          </p:cNvSpPr>
          <p:nvPr>
            <p:custDataLst>
              <p:tags r:id="rId13"/>
            </p:custDataLst>
          </p:nvPr>
        </p:nvSpPr>
        <p:spPr bwMode="auto">
          <a:xfrm>
            <a:off x="7848600" y="32766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3</a:t>
            </a:r>
          </a:p>
        </p:txBody>
      </p:sp>
      <p:pic>
        <p:nvPicPr>
          <p:cNvPr id="36886" name="Picture 22" descr="tải xuống (12)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7" name="Picture 23" descr="tải xuống (12)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196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8" name="Picture 24" descr="tải xuống (12)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9" name="Picture 25" descr="tải xuống (12)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862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0" name="Picture 26" descr="tải xuống (12)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434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1" name="Picture 27" descr="tải xuống (12)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95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2" name="Picture 28" descr="tải xuống (9)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3" name="Picture 29" descr="tải xuống (9)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4" name="Picture 30" descr="tải xuống (9)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5" name="Picture 31" descr="tải xuống (9)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1336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6" name="Picture 32" descr="tải xuống (9)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478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7" name="Picture 33" descr="tải xuống (9)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4478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WordArt 15"/>
          <p:cNvSpPr>
            <a:spLocks noChangeArrowheads="1" noChangeShapeType="1" noTextEdit="1"/>
          </p:cNvSpPr>
          <p:nvPr>
            <p:custDataLst>
              <p:tags r:id="rId14"/>
            </p:custDataLst>
          </p:nvPr>
        </p:nvSpPr>
        <p:spPr bwMode="auto">
          <a:xfrm>
            <a:off x="1676400" y="35052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6</a:t>
            </a:r>
          </a:p>
        </p:txBody>
      </p:sp>
      <p:sp>
        <p:nvSpPr>
          <p:cNvPr id="7" name="WordArt 15"/>
          <p:cNvSpPr>
            <a:spLocks noChangeArrowheads="1" noChangeShapeType="1" noTextEdit="1"/>
          </p:cNvSpPr>
          <p:nvPr>
            <p:custDataLst>
              <p:tags r:id="rId15"/>
            </p:custDataLst>
          </p:nvPr>
        </p:nvSpPr>
        <p:spPr bwMode="auto">
          <a:xfrm>
            <a:off x="3810000" y="57912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6</a:t>
            </a:r>
          </a:p>
        </p:txBody>
      </p:sp>
      <p:sp>
        <p:nvSpPr>
          <p:cNvPr id="8" name="WordArt 15"/>
          <p:cNvSpPr>
            <a:spLocks noChangeArrowheads="1" noChangeShapeType="1" noTextEdit="1"/>
          </p:cNvSpPr>
          <p:nvPr>
            <p:custDataLst>
              <p:tags r:id="rId16"/>
            </p:custDataLst>
          </p:nvPr>
        </p:nvSpPr>
        <p:spPr bwMode="auto">
          <a:xfrm>
            <a:off x="5715000" y="32004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6</a:t>
            </a:r>
          </a:p>
        </p:txBody>
      </p:sp>
      <p:sp>
        <p:nvSpPr>
          <p:cNvPr id="10277" name="AutoShape 3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28600" y="0"/>
            <a:ext cx="8915400" cy="1219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Nhưng khi gộp hai phần của mỗi nhóm lại</a:t>
            </a:r>
          </a:p>
          <a:p>
            <a:pPr algn="ctr"/>
            <a:r>
              <a:rPr lang="en-US" sz="3200"/>
              <a:t>đều có kết quả là 6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5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55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17083 0.10556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530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81481E-6 L 0.22083 0.2247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1120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4.16281E-7 L 0.16667 0.15541 " pathEditMode="relative" ptsTypes="AA">
                                      <p:cBhvr>
                                        <p:cTn id="123" dur="2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7917 0.17222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860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19167 0.12223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610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17917 0.22778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1140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8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4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0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3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9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5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33" grpId="0" animBg="1"/>
      <p:bldP spid="55334" grpId="0" animBg="1"/>
      <p:bldP spid="36870" grpId="0" animBg="1"/>
      <p:bldP spid="36870" grpId="1" animBg="1"/>
      <p:bldP spid="36871" grpId="0" animBg="1"/>
      <p:bldP spid="36871" grpId="1" animBg="1"/>
      <p:bldP spid="55337" grpId="0" animBg="1"/>
      <p:bldP spid="36873" grpId="0" animBg="1"/>
      <p:bldP spid="36873" grpId="1" animBg="1"/>
      <p:bldP spid="6160" grpId="0" animBg="1"/>
      <p:bldP spid="6160" grpId="1" animBg="1"/>
      <p:bldP spid="6161" grpId="0" animBg="1"/>
      <p:bldP spid="6161" grpId="1" animBg="1"/>
      <p:bldP spid="8208" grpId="0" animBg="1"/>
      <p:bldP spid="8208" grpId="1" animBg="1"/>
      <p:bldP spid="8209" grpId="0" animBg="1"/>
      <p:bldP spid="8209" grpId="1" animBg="1"/>
      <p:bldP spid="36884" grpId="0" animBg="1"/>
      <p:bldP spid="36884" grpId="1" animBg="1"/>
      <p:bldP spid="36885" grpId="0" animBg="1"/>
      <p:bldP spid="36885" grpId="1" animBg="1"/>
      <p:bldP spid="6159" grpId="0" animBg="1"/>
      <p:bldP spid="7" grpId="0" animBg="1"/>
      <p:bldP spid="8" grpId="0" animBg="1"/>
      <p:bldP spid="102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752600"/>
            <a:ext cx="91598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Kiến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thức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dirty="0" err="1">
                <a:solidFill>
                  <a:srgbClr val="0033CC"/>
                </a:solidFill>
              </a:rPr>
              <a:t>Trẻ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hiểu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cách</a:t>
            </a:r>
            <a:r>
              <a:rPr lang="en-US" sz="2400" dirty="0">
                <a:solidFill>
                  <a:srgbClr val="0033CC"/>
                </a:solidFill>
              </a:rPr>
              <a:t> chia </a:t>
            </a:r>
            <a:r>
              <a:rPr lang="en-US" sz="2400" dirty="0" err="1">
                <a:solidFill>
                  <a:srgbClr val="0033CC"/>
                </a:solidFill>
              </a:rPr>
              <a:t>nhóm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có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số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lượng</a:t>
            </a:r>
            <a:r>
              <a:rPr lang="en-US" sz="2400" dirty="0">
                <a:solidFill>
                  <a:srgbClr val="0033CC"/>
                </a:solidFill>
              </a:rPr>
              <a:t> 6 </a:t>
            </a:r>
            <a:r>
              <a:rPr lang="en-US" sz="2400" dirty="0" err="1">
                <a:solidFill>
                  <a:srgbClr val="0033CC"/>
                </a:solidFill>
              </a:rPr>
              <a:t>thành</a:t>
            </a:r>
            <a:r>
              <a:rPr lang="en-US" sz="2400" dirty="0">
                <a:solidFill>
                  <a:srgbClr val="0033CC"/>
                </a:solidFill>
              </a:rPr>
              <a:t> 2 </a:t>
            </a:r>
            <a:r>
              <a:rPr lang="en-US" sz="2400" dirty="0" err="1">
                <a:solidFill>
                  <a:srgbClr val="0033CC"/>
                </a:solidFill>
              </a:rPr>
              <a:t>phần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theo</a:t>
            </a:r>
            <a:r>
              <a:rPr lang="en-US" sz="2400" dirty="0">
                <a:solidFill>
                  <a:srgbClr val="0033CC"/>
                </a:solidFill>
              </a:rPr>
              <a:t> 3 </a:t>
            </a:r>
            <a:r>
              <a:rPr lang="en-US" sz="2400" dirty="0" err="1">
                <a:solidFill>
                  <a:srgbClr val="0033CC"/>
                </a:solidFill>
              </a:rPr>
              <a:t>cách</a:t>
            </a:r>
            <a:r>
              <a:rPr lang="en-US" sz="2400" dirty="0">
                <a:solidFill>
                  <a:srgbClr val="0033CC"/>
                </a:solidFill>
              </a:rPr>
              <a:t> chia </a:t>
            </a:r>
            <a:r>
              <a:rPr lang="en-US" sz="2400" dirty="0" err="1">
                <a:solidFill>
                  <a:srgbClr val="0033CC"/>
                </a:solidFill>
              </a:rPr>
              <a:t>khác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nhau</a:t>
            </a:r>
            <a:r>
              <a:rPr lang="en-US" sz="2400" dirty="0">
                <a:solidFill>
                  <a:srgbClr val="0033CC"/>
                </a:solidFill>
              </a:rPr>
              <a:t> (1:5), (2:4), (3:3)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dirty="0" err="1">
                <a:solidFill>
                  <a:srgbClr val="0033CC"/>
                </a:solidFill>
              </a:rPr>
              <a:t>Trẻ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biết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tên</a:t>
            </a:r>
            <a:r>
              <a:rPr lang="en-US" sz="2400" dirty="0">
                <a:solidFill>
                  <a:srgbClr val="0033CC"/>
                </a:solidFill>
              </a:rPr>
              <a:t> 1 </a:t>
            </a:r>
            <a:r>
              <a:rPr lang="en-US" sz="2400" dirty="0" err="1">
                <a:solidFill>
                  <a:srgbClr val="0033CC"/>
                </a:solidFill>
              </a:rPr>
              <a:t>số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loại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quả</a:t>
            </a:r>
            <a:r>
              <a:rPr lang="en-US" sz="2400" dirty="0">
                <a:solidFill>
                  <a:srgbClr val="0033CC"/>
                </a:solidFill>
              </a:rPr>
              <a:t>: </a:t>
            </a:r>
            <a:r>
              <a:rPr lang="en-US" sz="2400" dirty="0" err="1">
                <a:solidFill>
                  <a:srgbClr val="0033CC"/>
                </a:solidFill>
              </a:rPr>
              <a:t>Táo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dứa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dưa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hấu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xoài</a:t>
            </a:r>
            <a:r>
              <a:rPr lang="en-US" sz="2400" dirty="0">
                <a:solidFill>
                  <a:srgbClr val="0033CC"/>
                </a:solidFill>
              </a:rPr>
              <a:t>, cam.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dirty="0" err="1">
                <a:solidFill>
                  <a:srgbClr val="0033CC"/>
                </a:solidFill>
              </a:rPr>
              <a:t>Trẻ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hiểu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cách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chơi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trò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chơi</a:t>
            </a:r>
            <a:r>
              <a:rPr lang="en-US" sz="2400" dirty="0">
                <a:solidFill>
                  <a:srgbClr val="0033CC"/>
                </a:solidFill>
              </a:rPr>
              <a:t>: </a:t>
            </a:r>
            <a:r>
              <a:rPr lang="en-US" sz="2400" dirty="0" err="1">
                <a:solidFill>
                  <a:srgbClr val="0033CC"/>
                </a:solidFill>
              </a:rPr>
              <a:t>Bé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thông</a:t>
            </a:r>
            <a:r>
              <a:rPr lang="en-US" sz="2400" dirty="0">
                <a:solidFill>
                  <a:srgbClr val="0033CC"/>
                </a:solidFill>
              </a:rPr>
              <a:t> minh </a:t>
            </a:r>
            <a:r>
              <a:rPr lang="en-US" sz="2400" dirty="0" err="1">
                <a:solidFill>
                  <a:srgbClr val="0033CC"/>
                </a:solidFill>
              </a:rPr>
              <a:t>nhanh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trí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Tinh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mắt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nhanh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tay</a:t>
            </a:r>
            <a:r>
              <a:rPr lang="en-US" sz="2400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5123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075" y="1219200"/>
            <a:ext cx="3879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 </a:t>
            </a:r>
            <a:r>
              <a:rPr lang="en-US" sz="2800" b="1">
                <a:solidFill>
                  <a:srgbClr val="0033CC"/>
                </a:solidFill>
              </a:rPr>
              <a:t>MỤC ĐÍCH YÊU CẦU:</a:t>
            </a:r>
            <a:endParaRPr lang="en-US" sz="2800">
              <a:solidFill>
                <a:srgbClr val="0033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512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2438400"/>
            <a:ext cx="8534400" cy="160020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Line 1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3048000" y="4038600"/>
            <a:ext cx="990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28" name="Line 1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495800" y="4038600"/>
            <a:ext cx="990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29" name="Rectangle 1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4419600"/>
            <a:ext cx="3429000" cy="2133600"/>
          </a:xfrm>
          <a:prstGeom prst="rect">
            <a:avLst/>
          </a:prstGeom>
          <a:solidFill>
            <a:srgbClr val="CC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48200" y="4419600"/>
            <a:ext cx="3886200" cy="2133600"/>
          </a:xfrm>
          <a:prstGeom prst="rect">
            <a:avLst/>
          </a:prstGeom>
          <a:solidFill>
            <a:srgbClr val="CC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4834" name="Picture 18" descr="images (11)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13414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8" name="Picture 22" descr="images (11)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38400"/>
            <a:ext cx="13414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9" name="Picture 23" descr="images (11)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13414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0" name="Picture 24" descr="images (11)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13414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WordArt 15"/>
          <p:cNvSpPr>
            <a:spLocks noChangeArrowheads="1" noChangeShapeType="1" noTextEdit="1"/>
          </p:cNvSpPr>
          <p:nvPr>
            <p:custDataLst>
              <p:tags r:id="rId7"/>
            </p:custDataLst>
          </p:nvPr>
        </p:nvSpPr>
        <p:spPr bwMode="auto">
          <a:xfrm>
            <a:off x="8001000" y="29718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6</a:t>
            </a:r>
          </a:p>
        </p:txBody>
      </p:sp>
      <p:sp>
        <p:nvSpPr>
          <p:cNvPr id="11280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5800" y="228600"/>
            <a:ext cx="7924800" cy="1600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Text Box 2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90600" y="228600"/>
            <a:ext cx="76358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 err="1">
                <a:solidFill>
                  <a:srgbClr val="FFFF00"/>
                </a:solidFill>
              </a:rPr>
              <a:t>Yêu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cầu</a:t>
            </a:r>
            <a:r>
              <a:rPr lang="en-US" sz="3200" dirty="0">
                <a:solidFill>
                  <a:srgbClr val="FFFF00"/>
                </a:solidFill>
              </a:rPr>
              <a:t> 2: Chia </a:t>
            </a:r>
            <a:r>
              <a:rPr lang="en-US" sz="3200" dirty="0" err="1">
                <a:solidFill>
                  <a:srgbClr val="FFFF00"/>
                </a:solidFill>
              </a:rPr>
              <a:t>theo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yêu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cầu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của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cô</a:t>
            </a:r>
            <a:r>
              <a:rPr lang="en-US" sz="3200" dirty="0">
                <a:solidFill>
                  <a:srgbClr val="FFFF00"/>
                </a:solidFill>
              </a:rPr>
              <a:t>.</a:t>
            </a:r>
          </a:p>
          <a:p>
            <a:pPr eaLnBrk="1" hangingPunct="1"/>
            <a:r>
              <a:rPr lang="en-US" sz="3200" dirty="0" err="1">
                <a:solidFill>
                  <a:srgbClr val="FFFF00"/>
                </a:solidFill>
              </a:rPr>
              <a:t>Các</a:t>
            </a:r>
            <a:r>
              <a:rPr lang="en-US" sz="3200" dirty="0">
                <a:solidFill>
                  <a:srgbClr val="FFFF00"/>
                </a:solidFill>
              </a:rPr>
              <a:t> con </a:t>
            </a:r>
            <a:r>
              <a:rPr lang="en-US" sz="3200" dirty="0" err="1">
                <a:solidFill>
                  <a:srgbClr val="FFFF00"/>
                </a:solidFill>
              </a:rPr>
              <a:t>hãy</a:t>
            </a:r>
            <a:r>
              <a:rPr lang="en-US" sz="3200" dirty="0">
                <a:solidFill>
                  <a:srgbClr val="FFFF00"/>
                </a:solidFill>
              </a:rPr>
              <a:t> chia 6 </a:t>
            </a:r>
            <a:r>
              <a:rPr lang="en-US" sz="3200" dirty="0" err="1">
                <a:solidFill>
                  <a:srgbClr val="FFFF00"/>
                </a:solidFill>
              </a:rPr>
              <a:t>quả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ra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làm</a:t>
            </a:r>
            <a:r>
              <a:rPr lang="en-US" sz="3200" dirty="0">
                <a:solidFill>
                  <a:srgbClr val="FFFF00"/>
                </a:solidFill>
              </a:rPr>
              <a:t> 2 </a:t>
            </a:r>
            <a:r>
              <a:rPr lang="en-US" sz="3200" dirty="0" err="1">
                <a:solidFill>
                  <a:srgbClr val="FFFF00"/>
                </a:solidFill>
              </a:rPr>
              <a:t>phần</a:t>
            </a:r>
            <a:r>
              <a:rPr lang="en-US" sz="3200" dirty="0">
                <a:solidFill>
                  <a:srgbClr val="FFFF00"/>
                </a:solidFill>
              </a:rPr>
              <a:t>: 1 </a:t>
            </a:r>
            <a:r>
              <a:rPr lang="en-US" sz="3200" dirty="0" err="1">
                <a:solidFill>
                  <a:srgbClr val="FFFF00"/>
                </a:solidFill>
              </a:rPr>
              <a:t>bên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màu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đỏ</a:t>
            </a:r>
            <a:r>
              <a:rPr lang="en-US" sz="3200" dirty="0">
                <a:solidFill>
                  <a:srgbClr val="FFFF00"/>
                </a:solidFill>
              </a:rPr>
              <a:t>, 1 </a:t>
            </a:r>
            <a:r>
              <a:rPr lang="en-US" sz="3200" dirty="0" err="1">
                <a:solidFill>
                  <a:srgbClr val="FFFF00"/>
                </a:solidFill>
              </a:rPr>
              <a:t>bên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màu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xanh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6339" name="Line 1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715000" y="4038600"/>
            <a:ext cx="381000" cy="3810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40" name="Line 2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3276600" y="4038600"/>
            <a:ext cx="228600" cy="3810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34827" grpId="0" animBg="1"/>
      <p:bldP spid="34828" grpId="0" animBg="1"/>
      <p:bldP spid="34829" grpId="0" animBg="1"/>
      <p:bldP spid="34830" grpId="0" animBg="1"/>
      <p:bldP spid="6159" grpId="0" animBg="1"/>
      <p:bldP spid="11280" grpId="0" animBg="1"/>
      <p:bldP spid="11281" grpId="0"/>
      <p:bldP spid="56339" grpId="0" animBg="1"/>
      <p:bldP spid="563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26" name="mmprod_feedback_700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5334000"/>
            <a:ext cx="3292475" cy="674688"/>
          </a:xfrm>
          <a:prstGeom prst="rect">
            <a:avLst/>
          </a:prstGeom>
          <a:solidFill>
            <a:srgbClr val="9999FF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Đúng rồi - Nhấn chuột vào vị trí bất kỳ để tiếp tục</a:t>
            </a:r>
          </a:p>
        </p:txBody>
      </p:sp>
      <p:sp>
        <p:nvSpPr>
          <p:cNvPr id="94227" name="mmprod_feedback_700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51525" y="5410200"/>
            <a:ext cx="3292475" cy="674688"/>
          </a:xfrm>
          <a:prstGeom prst="rect">
            <a:avLst/>
          </a:prstGeom>
          <a:solidFill>
            <a:srgbClr val="9999FF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Sai rồi - Nhấn chuột tiếp tục</a:t>
            </a:r>
          </a:p>
        </p:txBody>
      </p:sp>
      <p:sp>
        <p:nvSpPr>
          <p:cNvPr id="94228" name="mmprod_feedback_700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4600" y="5308600"/>
            <a:ext cx="3292475" cy="674688"/>
          </a:xfrm>
          <a:prstGeom prst="rect">
            <a:avLst/>
          </a:prstGeom>
          <a:solidFill>
            <a:srgbClr val="9999FF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Con đã trả lời đúng rồi - Cô chúc mừng con</a:t>
            </a:r>
          </a:p>
        </p:txBody>
      </p:sp>
      <p:sp>
        <p:nvSpPr>
          <p:cNvPr id="94229" name="mmprod_feedback_700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14600" y="4972050"/>
            <a:ext cx="2819400" cy="674688"/>
          </a:xfrm>
          <a:prstGeom prst="rect">
            <a:avLst/>
          </a:prstGeom>
          <a:solidFill>
            <a:srgbClr val="9999FF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>
            <a:noAutofit/>
          </a:bodyPr>
          <a:lstStyle/>
          <a:p>
            <a:pPr>
              <a:defRPr/>
            </a:pPr>
            <a:r>
              <a:rPr lang="en-US" sz="2000" b="1">
                <a:solidFill>
                  <a:srgbClr val="2B333C"/>
                </a:solidFill>
              </a:rPr>
              <a:t>Câu trả lời của con là:</a:t>
            </a:r>
          </a:p>
        </p:txBody>
      </p:sp>
      <p:sp>
        <p:nvSpPr>
          <p:cNvPr id="94230" name="mmprod_feedback_70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59050" y="5638800"/>
            <a:ext cx="2851150" cy="674688"/>
          </a:xfrm>
          <a:prstGeom prst="rect">
            <a:avLst/>
          </a:prstGeom>
          <a:solidFill>
            <a:srgbClr val="9999FF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>
            <a:noAutofit/>
          </a:bodyPr>
          <a:lstStyle/>
          <a:p>
            <a:pPr>
              <a:defRPr/>
            </a:pPr>
            <a:r>
              <a:rPr lang="en-US" sz="2000" b="1">
                <a:solidFill>
                  <a:srgbClr val="2B333C"/>
                </a:solidFill>
              </a:rPr>
              <a:t>Câu trả lời đúng là:</a:t>
            </a:r>
          </a:p>
        </p:txBody>
      </p:sp>
      <p:sp>
        <p:nvSpPr>
          <p:cNvPr id="94231" name="mmprod_feedback_70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14600" y="5308600"/>
            <a:ext cx="3292475" cy="674688"/>
          </a:xfrm>
          <a:prstGeom prst="rect">
            <a:avLst/>
          </a:prstGeom>
          <a:solidFill>
            <a:srgbClr val="9999FF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Con trả lời sai rồi - Con cần cố gắng</a:t>
            </a:r>
          </a:p>
        </p:txBody>
      </p:sp>
      <p:sp>
        <p:nvSpPr>
          <p:cNvPr id="94232" name="mmprod_feedback_700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05200" y="6324600"/>
            <a:ext cx="1524000" cy="674688"/>
          </a:xfrm>
          <a:prstGeom prst="rect">
            <a:avLst/>
          </a:prstGeom>
          <a:solidFill>
            <a:srgbClr val="9999FF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Thử lại</a:t>
            </a:r>
          </a:p>
        </p:txBody>
      </p:sp>
      <p:sp>
        <p:nvSpPr>
          <p:cNvPr id="94233" name="mmprod_feedback_700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2400" y="6183313"/>
            <a:ext cx="3290888" cy="674687"/>
          </a:xfrm>
          <a:prstGeom prst="rect">
            <a:avLst/>
          </a:prstGeom>
          <a:solidFill>
            <a:srgbClr val="9999FF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Con phải trả lời câu hỏi này trước khi tiếp tục</a:t>
            </a:r>
          </a:p>
        </p:txBody>
      </p:sp>
      <p:grpSp>
        <p:nvGrpSpPr>
          <p:cNvPr id="22538" name="mmprod_Button104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6307138" y="5691188"/>
            <a:ext cx="1144587" cy="404812"/>
            <a:chOff x="3973" y="3585"/>
            <a:chExt cx="721" cy="255"/>
          </a:xfrm>
        </p:grpSpPr>
        <p:sp>
          <p:nvSpPr>
            <p:cNvPr id="22556" name="mmprod_ButtonShape10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973" y="3585"/>
              <a:ext cx="721" cy="255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 w="15875">
              <a:solidFill>
                <a:srgbClr val="A0A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Trả lời</a:t>
              </a:r>
            </a:p>
          </p:txBody>
        </p:sp>
        <p:sp>
          <p:nvSpPr>
            <p:cNvPr id="22557" name="mmprod_ButtonText10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989" y="3601"/>
              <a:ext cx="689" cy="223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15875">
              <a:solidFill>
                <a:srgbClr val="CCCCCC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000" b="1" smtClean="0">
                  <a:solidFill>
                    <a:srgbClr val="2B333C"/>
                  </a:solidFill>
                </a:rPr>
                <a:t>Trả lời</a:t>
              </a:r>
              <a:endParaRPr lang="en-US" sz="2000" b="1">
                <a:solidFill>
                  <a:srgbClr val="2B333C"/>
                </a:solidFill>
              </a:endParaRPr>
            </a:p>
          </p:txBody>
        </p:sp>
      </p:grpSp>
      <p:grpSp>
        <p:nvGrpSpPr>
          <p:cNvPr id="22539" name="mmprod_Button10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7540625" y="5691188"/>
            <a:ext cx="1146175" cy="404812"/>
            <a:chOff x="4750" y="3585"/>
            <a:chExt cx="722" cy="255"/>
          </a:xfrm>
        </p:grpSpPr>
        <p:sp>
          <p:nvSpPr>
            <p:cNvPr id="22554" name="mmprod_ButtonShape10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750" y="3585"/>
              <a:ext cx="722" cy="255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 w="15875">
              <a:solidFill>
                <a:srgbClr val="A0A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Xóa</a:t>
              </a:r>
            </a:p>
          </p:txBody>
        </p:sp>
        <p:sp>
          <p:nvSpPr>
            <p:cNvPr id="22555" name="mmprod_ButtonText10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766" y="3601"/>
              <a:ext cx="690" cy="22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5875">
              <a:solidFill>
                <a:srgbClr val="CCCCCC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000" b="1" smtClean="0">
                  <a:solidFill>
                    <a:srgbClr val="2B333C"/>
                  </a:solidFill>
                </a:rPr>
                <a:t>Xóa</a:t>
              </a:r>
              <a:endParaRPr lang="en-US" sz="2000" b="1">
                <a:solidFill>
                  <a:srgbClr val="2B333C"/>
                </a:solidFill>
              </a:endParaRPr>
            </a:p>
          </p:txBody>
        </p:sp>
      </p:grpSp>
      <p:sp>
        <p:nvSpPr>
          <p:cNvPr id="94289" name="Oval 8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0" y="304800"/>
            <a:ext cx="9144000" cy="1828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90" name="mmprod_title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533400"/>
            <a:ext cx="8229600" cy="1143000"/>
          </a:xfrm>
        </p:spPr>
        <p:txBody>
          <a:bodyPr lIns="0" tIns="0" rIns="0" bIns="0">
            <a:noAutofit/>
          </a:bodyPr>
          <a:lstStyle/>
          <a:p>
            <a:pPr eaLnBrk="1" hangingPunct="1">
              <a:defRPr/>
            </a:pPr>
            <a:r>
              <a:rPr lang="en-US" sz="3600" smtClean="0">
                <a:solidFill>
                  <a:srgbClr val="9900FF"/>
                </a:solidFill>
              </a:rPr>
              <a:t>Chia 6 quả ra làm 2 phần theo màu sắc. Các con có những cách chia nào?</a:t>
            </a:r>
            <a:endParaRPr lang="en-US" sz="3600" dirty="0">
              <a:solidFill>
                <a:srgbClr val="9900FF"/>
              </a:solidFill>
            </a:endParaRPr>
          </a:p>
        </p:txBody>
      </p:sp>
      <p:grpSp>
        <p:nvGrpSpPr>
          <p:cNvPr id="18" name="mmprod_answer10991"/>
          <p:cNvGrpSpPr/>
          <p:nvPr>
            <p:custDataLst>
              <p:tags r:id="rId14"/>
            </p:custDataLst>
          </p:nvPr>
        </p:nvGrpSpPr>
        <p:grpSpPr>
          <a:xfrm>
            <a:off x="3352800" y="2478088"/>
            <a:ext cx="2851150" cy="396875"/>
            <a:chOff x="3352800" y="2478088"/>
            <a:chExt cx="2851150" cy="396875"/>
          </a:xfrm>
        </p:grpSpPr>
        <p:sp>
          <p:nvSpPr>
            <p:cNvPr id="22551" name="mmprod_s2_1041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545296" y="2478088"/>
              <a:ext cx="20985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/>
                <a:t>A) </a:t>
              </a:r>
            </a:p>
          </p:txBody>
        </p:sp>
        <p:sp>
          <p:nvSpPr>
            <p:cNvPr id="22552" name="mmprod_s1_1021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753570" y="2478088"/>
              <a:ext cx="245038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smtClean="0"/>
                <a:t>  1 - 5</a:t>
              </a:r>
              <a:endParaRPr lang="en-US" sz="2600"/>
            </a:p>
          </p:txBody>
        </p:sp>
        <p:pic>
          <p:nvPicPr>
            <p:cNvPr id="17" name="mmprod_answer_input10991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2574925"/>
              <a:ext cx="205646" cy="204522"/>
            </a:xfrm>
            <a:prstGeom prst="rect">
              <a:avLst/>
            </a:prstGeom>
          </p:spPr>
        </p:pic>
      </p:grpSp>
      <p:grpSp>
        <p:nvGrpSpPr>
          <p:cNvPr id="20" name="mmprod_answer10993"/>
          <p:cNvGrpSpPr/>
          <p:nvPr>
            <p:custDataLst>
              <p:tags r:id="rId15"/>
            </p:custDataLst>
          </p:nvPr>
        </p:nvGrpSpPr>
        <p:grpSpPr>
          <a:xfrm>
            <a:off x="3352800" y="3048000"/>
            <a:ext cx="2851150" cy="396875"/>
            <a:chOff x="3352800" y="3048000"/>
            <a:chExt cx="2851150" cy="396875"/>
          </a:xfrm>
        </p:grpSpPr>
        <p:sp>
          <p:nvSpPr>
            <p:cNvPr id="22548" name="mmprod_s2_104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545296" y="3048000"/>
              <a:ext cx="20985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/>
                <a:t>B) </a:t>
              </a:r>
            </a:p>
          </p:txBody>
        </p:sp>
        <p:sp>
          <p:nvSpPr>
            <p:cNvPr id="22549" name="mmprod_s1_102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753570" y="3048000"/>
              <a:ext cx="245038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smtClean="0"/>
                <a:t>  2 - 4</a:t>
              </a:r>
              <a:endParaRPr lang="en-US" sz="2600"/>
            </a:p>
          </p:txBody>
        </p:sp>
        <p:pic>
          <p:nvPicPr>
            <p:cNvPr id="19" name="mmprod_answer_input10993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146425"/>
              <a:ext cx="205646" cy="204522"/>
            </a:xfrm>
            <a:prstGeom prst="rect">
              <a:avLst/>
            </a:prstGeom>
          </p:spPr>
        </p:pic>
      </p:grpSp>
      <p:grpSp>
        <p:nvGrpSpPr>
          <p:cNvPr id="22" name="mmprod_answer10995"/>
          <p:cNvGrpSpPr/>
          <p:nvPr>
            <p:custDataLst>
              <p:tags r:id="rId16"/>
            </p:custDataLst>
          </p:nvPr>
        </p:nvGrpSpPr>
        <p:grpSpPr>
          <a:xfrm>
            <a:off x="3352800" y="3617913"/>
            <a:ext cx="2851150" cy="396875"/>
            <a:chOff x="3352800" y="3617913"/>
            <a:chExt cx="2851150" cy="396875"/>
          </a:xfrm>
        </p:grpSpPr>
        <p:sp>
          <p:nvSpPr>
            <p:cNvPr id="22545" name="mmprod_s2_1043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545296" y="3617913"/>
              <a:ext cx="21853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/>
                <a:t>C) </a:t>
              </a:r>
            </a:p>
          </p:txBody>
        </p:sp>
        <p:sp>
          <p:nvSpPr>
            <p:cNvPr id="22546" name="mmprod_s1_102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766193" y="3617913"/>
              <a:ext cx="243775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smtClean="0"/>
                <a:t>  3 - 3</a:t>
              </a:r>
              <a:endParaRPr lang="en-US" sz="2600"/>
            </a:p>
          </p:txBody>
        </p:sp>
        <p:pic>
          <p:nvPicPr>
            <p:cNvPr id="21" name="mmprod_answer_input10995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714751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6" grpId="0" animBg="1" autoUpdateAnimBg="0"/>
      <p:bldP spid="94227" grpId="0" animBg="1" autoUpdateAnimBg="0"/>
      <p:bldP spid="94228" grpId="0" animBg="1" autoUpdateAnimBg="0"/>
      <p:bldP spid="94229" grpId="0" animBg="1" autoUpdateAnimBg="0"/>
      <p:bldP spid="94230" grpId="0" animBg="1" autoUpdateAnimBg="0"/>
      <p:bldP spid="94231" grpId="0" animBg="1" autoUpdateAnimBg="0"/>
      <p:bldP spid="94232" grpId="0" animBg="1" autoUpdateAnimBg="0"/>
      <p:bldP spid="94233" grpId="0" animBg="1" autoUpdateAnimBg="0"/>
      <p:bldP spid="94289" grpId="0" animBg="1"/>
      <p:bldP spid="942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2438400"/>
            <a:ext cx="8458200" cy="1600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2971800" y="4038600"/>
            <a:ext cx="990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20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343400" y="4038600"/>
            <a:ext cx="914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21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4419600"/>
            <a:ext cx="3429000" cy="2133600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67200" y="4419600"/>
            <a:ext cx="3886200" cy="2133600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8923" name="Picture 11" descr="images (11)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8400"/>
            <a:ext cx="13414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2" descr="images (11)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38400"/>
            <a:ext cx="13414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13" descr="images (11)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38400"/>
            <a:ext cx="13414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14" descr="images (11)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362200"/>
            <a:ext cx="13414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WordArt 16"/>
          <p:cNvSpPr>
            <a:spLocks noChangeArrowheads="1" noChangeShapeType="1" noTextEdit="1"/>
          </p:cNvSpPr>
          <p:nvPr>
            <p:custDataLst>
              <p:tags r:id="rId7"/>
            </p:custDataLst>
          </p:nvPr>
        </p:nvSpPr>
        <p:spPr bwMode="auto">
          <a:xfrm>
            <a:off x="838200" y="5867400"/>
            <a:ext cx="609600" cy="63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2</a:t>
            </a:r>
          </a:p>
        </p:txBody>
      </p:sp>
      <p:sp>
        <p:nvSpPr>
          <p:cNvPr id="8209" name="WordArt 17"/>
          <p:cNvSpPr>
            <a:spLocks noChangeArrowheads="1" noChangeShapeType="1" noTextEdit="1"/>
          </p:cNvSpPr>
          <p:nvPr>
            <p:custDataLst>
              <p:tags r:id="rId8"/>
            </p:custDataLst>
          </p:nvPr>
        </p:nvSpPr>
        <p:spPr bwMode="auto">
          <a:xfrm>
            <a:off x="4572000" y="5791200"/>
            <a:ext cx="533400" cy="627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4</a:t>
            </a:r>
          </a:p>
        </p:txBody>
      </p:sp>
      <p:sp>
        <p:nvSpPr>
          <p:cNvPr id="6159" name="WordArt 15"/>
          <p:cNvSpPr>
            <a:spLocks noChangeArrowheads="1" noChangeShapeType="1" noTextEdit="1"/>
          </p:cNvSpPr>
          <p:nvPr>
            <p:custDataLst>
              <p:tags r:id="rId9"/>
            </p:custDataLst>
          </p:nvPr>
        </p:nvSpPr>
        <p:spPr bwMode="auto">
          <a:xfrm>
            <a:off x="8077200" y="28956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6</a:t>
            </a:r>
          </a:p>
        </p:txBody>
      </p:sp>
      <p:sp>
        <p:nvSpPr>
          <p:cNvPr id="12308" name="AutoShape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76400" y="304800"/>
            <a:ext cx="6324600" cy="1066800"/>
          </a:xfrm>
          <a:prstGeom prst="flowChartAlternateProcess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Đáp án: Chia 6 quả táo </a:t>
            </a:r>
          </a:p>
          <a:p>
            <a:pPr algn="ctr"/>
            <a:r>
              <a:rPr lang="en-US" sz="3200"/>
              <a:t>ra làm 2 phần theo màu sắc</a:t>
            </a:r>
          </a:p>
        </p:txBody>
      </p:sp>
      <p:sp>
        <p:nvSpPr>
          <p:cNvPr id="58388" name="Line 2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638800" y="4038600"/>
            <a:ext cx="228600" cy="3810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89" name="Line 2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3124200" y="4038600"/>
            <a:ext cx="304800" cy="3810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5834 0.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150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112E-17 L 0.09166 0.3111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-0.03159 0.2666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133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75 0.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200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08507 0.2666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133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0.30174 0.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0" y="200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38919" grpId="0" animBg="1"/>
      <p:bldP spid="38920" grpId="0" animBg="1"/>
      <p:bldP spid="38921" grpId="0" animBg="1"/>
      <p:bldP spid="38922" grpId="0" animBg="1"/>
      <p:bldP spid="8208" grpId="0" animBg="1"/>
      <p:bldP spid="8209" grpId="0" animBg="1"/>
      <p:bldP spid="6159" grpId="0" animBg="1"/>
      <p:bldP spid="6159" grpId="1" animBg="1"/>
      <p:bldP spid="12308" grpId="0" animBg="1"/>
      <p:bldP spid="58388" grpId="0" animBg="1"/>
      <p:bldP spid="5838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AutoShap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0"/>
            <a:ext cx="7162800" cy="1447800"/>
          </a:xfrm>
          <a:prstGeom prst="horizontalScroll">
            <a:avLst>
              <a:gd name="adj" fmla="val 12500"/>
            </a:avLst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Rectangle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19200" y="457200"/>
            <a:ext cx="7038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FF99"/>
                </a:solidFill>
              </a:rPr>
              <a:t> </a:t>
            </a:r>
            <a:r>
              <a:rPr lang="en-US" sz="3200" dirty="0" err="1">
                <a:solidFill>
                  <a:srgbClr val="FFFF99"/>
                </a:solidFill>
              </a:rPr>
              <a:t>Khi</a:t>
            </a:r>
            <a:r>
              <a:rPr lang="en-US" sz="3200" dirty="0">
                <a:solidFill>
                  <a:srgbClr val="FFFF99"/>
                </a:solidFill>
              </a:rPr>
              <a:t> </a:t>
            </a:r>
            <a:r>
              <a:rPr lang="en-US" sz="3200" dirty="0" err="1">
                <a:solidFill>
                  <a:srgbClr val="FFFF99"/>
                </a:solidFill>
              </a:rPr>
              <a:t>gộp</a:t>
            </a:r>
            <a:r>
              <a:rPr lang="en-US" sz="3200" dirty="0">
                <a:solidFill>
                  <a:srgbClr val="FFFF99"/>
                </a:solidFill>
              </a:rPr>
              <a:t> 2 </a:t>
            </a:r>
            <a:r>
              <a:rPr lang="en-US" sz="3200" dirty="0" err="1">
                <a:solidFill>
                  <a:srgbClr val="FFFF99"/>
                </a:solidFill>
              </a:rPr>
              <a:t>nhóm</a:t>
            </a:r>
            <a:r>
              <a:rPr lang="en-US" sz="3200" dirty="0">
                <a:solidFill>
                  <a:srgbClr val="FFFF99"/>
                </a:solidFill>
              </a:rPr>
              <a:t> </a:t>
            </a:r>
            <a:r>
              <a:rPr lang="en-US" sz="3200" dirty="0" err="1">
                <a:solidFill>
                  <a:srgbClr val="FFFF99"/>
                </a:solidFill>
              </a:rPr>
              <a:t>lại</a:t>
            </a:r>
            <a:r>
              <a:rPr lang="en-US" sz="3200" dirty="0">
                <a:solidFill>
                  <a:srgbClr val="FFFF99"/>
                </a:solidFill>
              </a:rPr>
              <a:t> </a:t>
            </a:r>
            <a:r>
              <a:rPr lang="en-US" sz="3200" dirty="0" err="1">
                <a:solidFill>
                  <a:srgbClr val="FFFF99"/>
                </a:solidFill>
              </a:rPr>
              <a:t>thì</a:t>
            </a:r>
            <a:r>
              <a:rPr lang="en-US" sz="3200" dirty="0">
                <a:solidFill>
                  <a:srgbClr val="FFFF99"/>
                </a:solidFill>
              </a:rPr>
              <a:t> </a:t>
            </a:r>
            <a:r>
              <a:rPr lang="en-US" sz="3200" dirty="0" err="1">
                <a:solidFill>
                  <a:srgbClr val="FFFF99"/>
                </a:solidFill>
              </a:rPr>
              <a:t>có</a:t>
            </a:r>
            <a:r>
              <a:rPr lang="en-US" sz="3200" dirty="0">
                <a:solidFill>
                  <a:srgbClr val="FFFF99"/>
                </a:solidFill>
              </a:rPr>
              <a:t> </a:t>
            </a:r>
            <a:r>
              <a:rPr lang="en-US" sz="3200" dirty="0" err="1">
                <a:solidFill>
                  <a:srgbClr val="FFFF99"/>
                </a:solidFill>
              </a:rPr>
              <a:t>kết</a:t>
            </a:r>
            <a:r>
              <a:rPr lang="en-US" sz="3200" dirty="0">
                <a:solidFill>
                  <a:srgbClr val="FFFF99"/>
                </a:solidFill>
              </a:rPr>
              <a:t> </a:t>
            </a:r>
            <a:r>
              <a:rPr lang="en-US" sz="3200" dirty="0" err="1">
                <a:solidFill>
                  <a:srgbClr val="FFFF99"/>
                </a:solidFill>
              </a:rPr>
              <a:t>quả</a:t>
            </a:r>
            <a:r>
              <a:rPr lang="en-US" sz="3200" dirty="0">
                <a:solidFill>
                  <a:srgbClr val="FFFF99"/>
                </a:solidFill>
              </a:rPr>
              <a:t> </a:t>
            </a:r>
            <a:r>
              <a:rPr lang="en-US" sz="3200" dirty="0" err="1">
                <a:solidFill>
                  <a:srgbClr val="FFFF99"/>
                </a:solidFill>
              </a:rPr>
              <a:t>là</a:t>
            </a:r>
            <a:r>
              <a:rPr lang="en-US" sz="3200" dirty="0">
                <a:solidFill>
                  <a:srgbClr val="FFFF99"/>
                </a:solidFill>
              </a:rPr>
              <a:t> 6</a:t>
            </a:r>
          </a:p>
        </p:txBody>
      </p:sp>
      <p:sp>
        <p:nvSpPr>
          <p:cNvPr id="24581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2514600"/>
            <a:ext cx="8458200" cy="1600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3276600" y="4114800"/>
            <a:ext cx="533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20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267200" y="4114800"/>
            <a:ext cx="609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21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5800" y="4419600"/>
            <a:ext cx="3429000" cy="205740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48200" y="4343400"/>
            <a:ext cx="3886200" cy="213360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WordArt 16"/>
          <p:cNvSpPr>
            <a:spLocks noChangeArrowheads="1" noChangeShapeType="1" noTextEdit="1"/>
          </p:cNvSpPr>
          <p:nvPr>
            <p:custDataLst>
              <p:tags r:id="rId9"/>
            </p:custDataLst>
          </p:nvPr>
        </p:nvSpPr>
        <p:spPr bwMode="auto">
          <a:xfrm>
            <a:off x="1143000" y="5715000"/>
            <a:ext cx="609600" cy="63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2</a:t>
            </a:r>
          </a:p>
        </p:txBody>
      </p:sp>
      <p:sp>
        <p:nvSpPr>
          <p:cNvPr id="8209" name="WordArt 17"/>
          <p:cNvSpPr>
            <a:spLocks noChangeArrowheads="1" noChangeShapeType="1" noTextEdit="1"/>
          </p:cNvSpPr>
          <p:nvPr>
            <p:custDataLst>
              <p:tags r:id="rId10"/>
            </p:custDataLst>
          </p:nvPr>
        </p:nvSpPr>
        <p:spPr bwMode="auto">
          <a:xfrm>
            <a:off x="4953000" y="5715000"/>
            <a:ext cx="533400" cy="627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</a:p>
        </p:txBody>
      </p:sp>
      <p:sp>
        <p:nvSpPr>
          <p:cNvPr id="6159" name="WordArt 15"/>
          <p:cNvSpPr>
            <a:spLocks noChangeArrowheads="1" noChangeShapeType="1" noTextEdit="1"/>
          </p:cNvSpPr>
          <p:nvPr>
            <p:custDataLst>
              <p:tags r:id="rId11"/>
            </p:custDataLst>
          </p:nvPr>
        </p:nvSpPr>
        <p:spPr bwMode="auto">
          <a:xfrm>
            <a:off x="8001000" y="2819400"/>
            <a:ext cx="838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6</a:t>
            </a: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910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2" descr="images (11)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257800"/>
            <a:ext cx="13414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images (11)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029200"/>
            <a:ext cx="13414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images (11)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14800"/>
            <a:ext cx="13414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images (11)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86200"/>
            <a:ext cx="13414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38" name="Line 5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4953000" y="4114800"/>
            <a:ext cx="76200" cy="2286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39" name="Line 5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3352800" y="4114800"/>
            <a:ext cx="228600" cy="304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5833 -0.2222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111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13333 -0.2222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-111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-0.28993 -0.3666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-183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44218E-6 L -0.18993 -0.3330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7" y="-1665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-0.14826 -0.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0" y="-100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0.03993 -0.1666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-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animBg="1"/>
      <p:bldP spid="61446" grpId="0"/>
      <p:bldP spid="38919" grpId="0" animBg="1"/>
      <p:bldP spid="38920" grpId="0" animBg="1"/>
      <p:bldP spid="38921" grpId="0" animBg="1"/>
      <p:bldP spid="38922" grpId="0" animBg="1"/>
      <p:bldP spid="8208" grpId="0" animBg="1"/>
      <p:bldP spid="8208" grpId="1" animBg="1"/>
      <p:bldP spid="8209" grpId="0" animBg="1"/>
      <p:bldP spid="8209" grpId="1" animBg="1"/>
      <p:bldP spid="6159" grpId="0" animBg="1"/>
      <p:bldP spid="16438" grpId="0" animBg="1"/>
      <p:bldP spid="164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1905000"/>
            <a:ext cx="8686800" cy="1600200"/>
          </a:xfrm>
          <a:prstGeom prst="rect">
            <a:avLst/>
          </a:prstGeom>
          <a:solidFill>
            <a:srgbClr val="FFCC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19637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19637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Line 10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3429000" y="3581400"/>
            <a:ext cx="1131888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71" name="Line 1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572000" y="3581400"/>
            <a:ext cx="1131888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72" name="Rectangle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19200" y="4038600"/>
            <a:ext cx="3398838" cy="2133600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Rectangle 1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3000" y="4038600"/>
            <a:ext cx="3851275" cy="2133600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WordArt 15"/>
          <p:cNvSpPr>
            <a:spLocks noChangeArrowheads="1" noChangeShapeType="1" noTextEdit="1"/>
          </p:cNvSpPr>
          <p:nvPr>
            <p:custDataLst>
              <p:tags r:id="rId7"/>
            </p:custDataLst>
          </p:nvPr>
        </p:nvSpPr>
        <p:spPr bwMode="auto">
          <a:xfrm>
            <a:off x="8318500" y="2667000"/>
            <a:ext cx="6032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6</a:t>
            </a: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28800"/>
            <a:ext cx="19637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19637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28800"/>
            <a:ext cx="19637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2" name="Picture 22" descr="tải xuống (12)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3" y="1905000"/>
            <a:ext cx="2190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8" name="AutoShap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0"/>
            <a:ext cx="8763000" cy="1371600"/>
          </a:xfrm>
          <a:prstGeom prst="horizontalScrol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err="1"/>
              <a:t>Các</a:t>
            </a:r>
            <a:r>
              <a:rPr lang="en-US" sz="3200" dirty="0"/>
              <a:t> con chia 6 </a:t>
            </a:r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ra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2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gọi</a:t>
            </a:r>
            <a:r>
              <a:rPr lang="en-US" sz="3200" dirty="0"/>
              <a:t>:</a:t>
            </a:r>
          </a:p>
          <a:p>
            <a:pPr algn="ctr"/>
            <a:r>
              <a:rPr lang="en-US" sz="3200" dirty="0"/>
              <a:t>1 </a:t>
            </a:r>
            <a:r>
              <a:rPr lang="en-US" sz="3200" dirty="0" err="1"/>
              <a:t>bên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táo</a:t>
            </a:r>
            <a:r>
              <a:rPr lang="en-US" sz="3200" dirty="0"/>
              <a:t>, 1 </a:t>
            </a:r>
            <a:r>
              <a:rPr lang="en-US" sz="3200" dirty="0" err="1"/>
              <a:t>bên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dứa</a:t>
            </a:r>
            <a:endParaRPr lang="en-US" sz="3200" dirty="0"/>
          </a:p>
        </p:txBody>
      </p:sp>
      <p:sp>
        <p:nvSpPr>
          <p:cNvPr id="17439" name="Line 3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562600" y="3429000"/>
            <a:ext cx="381000" cy="6096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40" name="Line 3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2667000" y="3505200"/>
            <a:ext cx="609600" cy="5334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40970" grpId="0" animBg="1"/>
      <p:bldP spid="40971" grpId="0" animBg="1"/>
      <p:bldP spid="40972" grpId="0" animBg="1"/>
      <p:bldP spid="40973" grpId="0" animBg="1"/>
      <p:bldP spid="6159" grpId="0" animBg="1"/>
      <p:bldP spid="13328" grpId="0" animBg="1"/>
      <p:bldP spid="17439" grpId="0" animBg="1"/>
      <p:bldP spid="174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74" name="mmprod_feedback_700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5334000"/>
            <a:ext cx="3292475" cy="674688"/>
          </a:xfrm>
          <a:prstGeom prst="rect">
            <a:avLst/>
          </a:prstGeom>
          <a:solidFill>
            <a:schemeClr val="accent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Đúng rồi - Nhấn chuột vào vị trí bất kỳ để tiếp tục</a:t>
            </a:r>
          </a:p>
        </p:txBody>
      </p:sp>
      <p:sp>
        <p:nvSpPr>
          <p:cNvPr id="96275" name="mmprod_feedback_700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51525" y="5562600"/>
            <a:ext cx="3292475" cy="674688"/>
          </a:xfrm>
          <a:prstGeom prst="rect">
            <a:avLst/>
          </a:prstGeom>
          <a:solidFill>
            <a:schemeClr val="accent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Sai rồi - Nhấn chuột tiếp tục</a:t>
            </a:r>
          </a:p>
        </p:txBody>
      </p:sp>
      <p:sp>
        <p:nvSpPr>
          <p:cNvPr id="96276" name="mmprod_feedback_700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4600" y="5308600"/>
            <a:ext cx="3292475" cy="674688"/>
          </a:xfrm>
          <a:prstGeom prst="rect">
            <a:avLst/>
          </a:prstGeom>
          <a:solidFill>
            <a:schemeClr val="accent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Con đã trả lời đúng rồi - Cô chúc mừng con</a:t>
            </a:r>
          </a:p>
        </p:txBody>
      </p:sp>
      <p:sp>
        <p:nvSpPr>
          <p:cNvPr id="96277" name="mmprod_feedback_700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59050" y="4953000"/>
            <a:ext cx="2851150" cy="674688"/>
          </a:xfrm>
          <a:prstGeom prst="rect">
            <a:avLst/>
          </a:prstGeom>
          <a:solidFill>
            <a:schemeClr val="accent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>
            <a:noAutofit/>
          </a:bodyPr>
          <a:lstStyle/>
          <a:p>
            <a:pPr>
              <a:defRPr/>
            </a:pPr>
            <a:r>
              <a:rPr lang="en-US" sz="2000" b="1">
                <a:solidFill>
                  <a:srgbClr val="2B333C"/>
                </a:solidFill>
              </a:rPr>
              <a:t>Câu trả lời của con là:</a:t>
            </a:r>
          </a:p>
        </p:txBody>
      </p:sp>
      <p:sp>
        <p:nvSpPr>
          <p:cNvPr id="96278" name="mmprod_feedback_70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4600" y="5646738"/>
            <a:ext cx="2895600" cy="674687"/>
          </a:xfrm>
          <a:prstGeom prst="rect">
            <a:avLst/>
          </a:prstGeom>
          <a:solidFill>
            <a:schemeClr val="accent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>
            <a:noAutofit/>
          </a:bodyPr>
          <a:lstStyle/>
          <a:p>
            <a:pPr>
              <a:defRPr/>
            </a:pPr>
            <a:r>
              <a:rPr lang="en-US" sz="2000" b="1">
                <a:solidFill>
                  <a:srgbClr val="2B333C"/>
                </a:solidFill>
              </a:rPr>
              <a:t>Câu trả lời đúng là:</a:t>
            </a:r>
          </a:p>
        </p:txBody>
      </p:sp>
      <p:sp>
        <p:nvSpPr>
          <p:cNvPr id="96279" name="mmprod_feedback_70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14600" y="5334000"/>
            <a:ext cx="3292475" cy="674688"/>
          </a:xfrm>
          <a:prstGeom prst="rect">
            <a:avLst/>
          </a:prstGeom>
          <a:solidFill>
            <a:schemeClr val="accent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Con trả lời sai rồi - Con cần cố gắng</a:t>
            </a:r>
          </a:p>
        </p:txBody>
      </p:sp>
      <p:sp>
        <p:nvSpPr>
          <p:cNvPr id="96280" name="mmprod_feedback_700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52800" y="6183313"/>
            <a:ext cx="1447800" cy="674687"/>
          </a:xfrm>
          <a:prstGeom prst="rect">
            <a:avLst/>
          </a:prstGeom>
          <a:solidFill>
            <a:schemeClr val="accent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Thử lại</a:t>
            </a:r>
          </a:p>
        </p:txBody>
      </p:sp>
      <p:sp>
        <p:nvSpPr>
          <p:cNvPr id="96281" name="mmprod_feedback_700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6183313"/>
            <a:ext cx="3290888" cy="674687"/>
          </a:xfrm>
          <a:prstGeom prst="rect">
            <a:avLst/>
          </a:prstGeom>
          <a:solidFill>
            <a:schemeClr val="accent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Con phải trả lời câu hỏi này trước khi tiếp tục</a:t>
            </a:r>
          </a:p>
        </p:txBody>
      </p:sp>
      <p:grpSp>
        <p:nvGrpSpPr>
          <p:cNvPr id="26634" name="mmprod_Button104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6307138" y="5691188"/>
            <a:ext cx="1144587" cy="404812"/>
            <a:chOff x="3973" y="3585"/>
            <a:chExt cx="721" cy="255"/>
          </a:xfrm>
        </p:grpSpPr>
        <p:sp>
          <p:nvSpPr>
            <p:cNvPr id="26652" name="mmprod_ButtonShape10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973" y="3585"/>
              <a:ext cx="721" cy="25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5875">
              <a:solidFill>
                <a:srgbClr val="A0A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Trả lời</a:t>
              </a:r>
            </a:p>
          </p:txBody>
        </p:sp>
        <p:sp>
          <p:nvSpPr>
            <p:cNvPr id="26653" name="mmprod_ButtonText10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989" y="3601"/>
              <a:ext cx="689" cy="223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15875">
              <a:solidFill>
                <a:srgbClr val="CCCCCC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000" b="1" smtClean="0">
                  <a:solidFill>
                    <a:srgbClr val="2B333C"/>
                  </a:solidFill>
                </a:rPr>
                <a:t>Trả lời</a:t>
              </a:r>
              <a:endParaRPr lang="en-US" sz="2000" b="1">
                <a:solidFill>
                  <a:srgbClr val="2B333C"/>
                </a:solidFill>
              </a:endParaRPr>
            </a:p>
          </p:txBody>
        </p:sp>
      </p:grpSp>
      <p:grpSp>
        <p:nvGrpSpPr>
          <p:cNvPr id="26635" name="mmprod_Button10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7540625" y="5691188"/>
            <a:ext cx="1146175" cy="404812"/>
            <a:chOff x="4750" y="3585"/>
            <a:chExt cx="722" cy="255"/>
          </a:xfrm>
        </p:grpSpPr>
        <p:sp>
          <p:nvSpPr>
            <p:cNvPr id="26650" name="mmprod_ButtonShape10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750" y="3585"/>
              <a:ext cx="722" cy="25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5875">
              <a:solidFill>
                <a:srgbClr val="A0A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Xóa</a:t>
              </a:r>
            </a:p>
          </p:txBody>
        </p:sp>
        <p:sp>
          <p:nvSpPr>
            <p:cNvPr id="26651" name="mmprod_ButtonText10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766" y="3601"/>
              <a:ext cx="690" cy="22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5875">
              <a:solidFill>
                <a:srgbClr val="CCCCCC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000" b="1" smtClean="0">
                  <a:solidFill>
                    <a:srgbClr val="2B333C"/>
                  </a:solidFill>
                </a:rPr>
                <a:t>Xóa</a:t>
              </a:r>
              <a:endParaRPr lang="en-US" sz="2000" b="1">
                <a:solidFill>
                  <a:srgbClr val="2B333C"/>
                </a:solidFill>
              </a:endParaRPr>
            </a:p>
          </p:txBody>
        </p:sp>
      </p:grpSp>
      <p:sp>
        <p:nvSpPr>
          <p:cNvPr id="96331" name="AutoShape 7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0" y="381000"/>
            <a:ext cx="9296400" cy="13716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32" name="mmprod_title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457200"/>
            <a:ext cx="8001000" cy="1143000"/>
          </a:xfrm>
        </p:spPr>
        <p:txBody>
          <a:bodyPr lIns="0" tIns="0" rIns="0" bIns="0">
            <a:noAutofit/>
          </a:bodyPr>
          <a:lstStyle/>
          <a:p>
            <a:pPr eaLnBrk="1" hangingPunct="1">
              <a:defRPr/>
            </a:pPr>
            <a:r>
              <a:rPr lang="en-US" sz="3600" smtClean="0">
                <a:solidFill>
                  <a:srgbClr val="FFFF00"/>
                </a:solidFill>
              </a:rPr>
              <a:t>Chia 6 quả ra làm 2 phần theo tên gọi. Các con có cách chia nào?</a:t>
            </a:r>
            <a:endParaRPr lang="en-US" sz="3600" dirty="0">
              <a:solidFill>
                <a:srgbClr val="FFFF00"/>
              </a:solidFill>
            </a:endParaRPr>
          </a:p>
        </p:txBody>
      </p:sp>
      <p:grpSp>
        <p:nvGrpSpPr>
          <p:cNvPr id="18" name="mmprod_answer11004"/>
          <p:cNvGrpSpPr/>
          <p:nvPr>
            <p:custDataLst>
              <p:tags r:id="rId14"/>
            </p:custDataLst>
          </p:nvPr>
        </p:nvGrpSpPr>
        <p:grpSpPr>
          <a:xfrm>
            <a:off x="3276600" y="2554288"/>
            <a:ext cx="3003550" cy="396875"/>
            <a:chOff x="3276600" y="2554288"/>
            <a:chExt cx="3003550" cy="396875"/>
          </a:xfrm>
        </p:grpSpPr>
        <p:sp>
          <p:nvSpPr>
            <p:cNvPr id="26647" name="mmprod_s2_1041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479385" y="2554288"/>
              <a:ext cx="221069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/>
                <a:t>A) </a:t>
              </a:r>
            </a:p>
          </p:txBody>
        </p:sp>
        <p:sp>
          <p:nvSpPr>
            <p:cNvPr id="26648" name="mmprod_s1_1021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698792" y="2554288"/>
              <a:ext cx="258135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smtClean="0"/>
                <a:t>  1 - 5</a:t>
              </a:r>
              <a:endParaRPr lang="en-US" sz="2600"/>
            </a:p>
          </p:txBody>
        </p:sp>
        <p:pic>
          <p:nvPicPr>
            <p:cNvPr id="17" name="mmprod_answer_input11004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2652713"/>
              <a:ext cx="205646" cy="204522"/>
            </a:xfrm>
            <a:prstGeom prst="rect">
              <a:avLst/>
            </a:prstGeom>
          </p:spPr>
        </p:pic>
      </p:grpSp>
      <p:grpSp>
        <p:nvGrpSpPr>
          <p:cNvPr id="20" name="mmprod_answer11006"/>
          <p:cNvGrpSpPr/>
          <p:nvPr>
            <p:custDataLst>
              <p:tags r:id="rId15"/>
            </p:custDataLst>
          </p:nvPr>
        </p:nvGrpSpPr>
        <p:grpSpPr>
          <a:xfrm>
            <a:off x="3276600" y="3124200"/>
            <a:ext cx="3003550" cy="396875"/>
            <a:chOff x="3276600" y="3124200"/>
            <a:chExt cx="3003550" cy="396875"/>
          </a:xfrm>
        </p:grpSpPr>
        <p:sp>
          <p:nvSpPr>
            <p:cNvPr id="26644" name="mmprod_s2_104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479385" y="3124200"/>
              <a:ext cx="221069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/>
                <a:t>B) </a:t>
              </a:r>
            </a:p>
          </p:txBody>
        </p:sp>
        <p:sp>
          <p:nvSpPr>
            <p:cNvPr id="26645" name="mmprod_s1_102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698792" y="3124200"/>
              <a:ext cx="258135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smtClean="0"/>
                <a:t>  2 - 4</a:t>
              </a:r>
              <a:endParaRPr lang="en-US" sz="2600"/>
            </a:p>
          </p:txBody>
        </p:sp>
        <p:pic>
          <p:nvPicPr>
            <p:cNvPr id="19" name="mmprod_answer_input11006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3221038"/>
              <a:ext cx="205646" cy="204522"/>
            </a:xfrm>
            <a:prstGeom prst="rect">
              <a:avLst/>
            </a:prstGeom>
          </p:spPr>
        </p:pic>
      </p:grpSp>
      <p:grpSp>
        <p:nvGrpSpPr>
          <p:cNvPr id="22" name="mmprod_answer11008"/>
          <p:cNvGrpSpPr/>
          <p:nvPr>
            <p:custDataLst>
              <p:tags r:id="rId16"/>
            </p:custDataLst>
          </p:nvPr>
        </p:nvGrpSpPr>
        <p:grpSpPr>
          <a:xfrm>
            <a:off x="3276600" y="3694113"/>
            <a:ext cx="3003550" cy="396875"/>
            <a:chOff x="3276600" y="3694113"/>
            <a:chExt cx="3003550" cy="396875"/>
          </a:xfrm>
        </p:grpSpPr>
        <p:sp>
          <p:nvSpPr>
            <p:cNvPr id="26641" name="mmprod_s2_1043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479385" y="3694113"/>
              <a:ext cx="230211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/>
                <a:t>C) </a:t>
              </a:r>
            </a:p>
          </p:txBody>
        </p:sp>
        <p:sp>
          <p:nvSpPr>
            <p:cNvPr id="26642" name="mmprod_s1_102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712090" y="3694113"/>
              <a:ext cx="256806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smtClean="0"/>
                <a:t>  3 - 3</a:t>
              </a:r>
              <a:endParaRPr lang="en-US" sz="2600"/>
            </a:p>
          </p:txBody>
        </p:sp>
        <p:pic>
          <p:nvPicPr>
            <p:cNvPr id="21" name="mmprod_answer_input11008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3790951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4" grpId="0" animBg="1" autoUpdateAnimBg="0"/>
      <p:bldP spid="96275" grpId="0" animBg="1" autoUpdateAnimBg="0"/>
      <p:bldP spid="96276" grpId="0" animBg="1" autoUpdateAnimBg="0"/>
      <p:bldP spid="96277" grpId="0" animBg="1" autoUpdateAnimBg="0"/>
      <p:bldP spid="96278" grpId="0" animBg="1" autoUpdateAnimBg="0"/>
      <p:bldP spid="96279" grpId="0" animBg="1" autoUpdateAnimBg="0"/>
      <p:bldP spid="96280" grpId="0" animBg="1" autoUpdateAnimBg="0"/>
      <p:bldP spid="96281" grpId="0" animBg="1" autoUpdateAnimBg="0"/>
      <p:bldP spid="96331" grpId="0" animBg="1"/>
      <p:bldP spid="963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2133600"/>
            <a:ext cx="8610600" cy="1600200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905000" y="3733800"/>
            <a:ext cx="2590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16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495800" y="3733800"/>
            <a:ext cx="2362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17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95600" y="4495800"/>
            <a:ext cx="6019800" cy="2133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WordArt 15"/>
          <p:cNvSpPr>
            <a:spLocks noChangeArrowheads="1" noChangeShapeType="1" noTextEdit="1"/>
          </p:cNvSpPr>
          <p:nvPr>
            <p:custDataLst>
              <p:tags r:id="rId6"/>
            </p:custDataLst>
          </p:nvPr>
        </p:nvSpPr>
        <p:spPr bwMode="auto">
          <a:xfrm>
            <a:off x="8077200" y="27432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6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574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6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098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WordArt 17"/>
          <p:cNvSpPr>
            <a:spLocks noChangeArrowheads="1" noChangeShapeType="1" noTextEdit="1"/>
          </p:cNvSpPr>
          <p:nvPr>
            <p:custDataLst>
              <p:tags r:id="rId7"/>
            </p:custDataLst>
          </p:nvPr>
        </p:nvSpPr>
        <p:spPr bwMode="auto">
          <a:xfrm>
            <a:off x="3200400" y="5562600"/>
            <a:ext cx="685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5</a:t>
            </a:r>
          </a:p>
        </p:txBody>
      </p:sp>
      <p:sp>
        <p:nvSpPr>
          <p:cNvPr id="14354" name="AutoShape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05000" y="228600"/>
            <a:ext cx="5638800" cy="1066800"/>
          </a:xfrm>
          <a:prstGeom prst="flowChartAlternateProcess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Đáp án: Chia 6 quả</a:t>
            </a:r>
          </a:p>
          <a:p>
            <a:pPr algn="ctr"/>
            <a:r>
              <a:rPr lang="en-US" sz="3200"/>
              <a:t>ra làm 2 phần theo tên gọi</a:t>
            </a:r>
          </a:p>
        </p:txBody>
      </p:sp>
      <p:sp>
        <p:nvSpPr>
          <p:cNvPr id="43018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1000" y="4495800"/>
            <a:ext cx="2286000" cy="2133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WordArt 16"/>
          <p:cNvSpPr>
            <a:spLocks noChangeArrowheads="1" noChangeShapeType="1" noTextEdit="1"/>
          </p:cNvSpPr>
          <p:nvPr>
            <p:custDataLst>
              <p:tags r:id="rId10"/>
            </p:custDataLst>
          </p:nvPr>
        </p:nvSpPr>
        <p:spPr bwMode="auto">
          <a:xfrm>
            <a:off x="533400" y="5638800"/>
            <a:ext cx="5048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1</a:t>
            </a:r>
          </a:p>
        </p:txBody>
      </p:sp>
      <p:pic>
        <p:nvPicPr>
          <p:cNvPr id="43023" name="Picture 15" descr="tải xuống (12)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2209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1" name="Line 3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981200" y="3733800"/>
            <a:ext cx="609600" cy="7620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12" name="Line 3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3733800"/>
            <a:ext cx="304800" cy="7620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075 0.3333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167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11667 0.4444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222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5 0.3222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161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35 0.3222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161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31667 0.4555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228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125 0.3111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43015" grpId="0" animBg="1"/>
      <p:bldP spid="43016" grpId="0" animBg="1"/>
      <p:bldP spid="43017" grpId="0" animBg="1"/>
      <p:bldP spid="6159" grpId="0" animBg="1"/>
      <p:bldP spid="6159" grpId="1" animBg="1"/>
      <p:bldP spid="6161" grpId="0" animBg="1"/>
      <p:bldP spid="14354" grpId="0" animBg="1"/>
      <p:bldP spid="43018" grpId="0" animBg="1"/>
      <p:bldP spid="6160" grpId="0" animBg="1"/>
      <p:bldP spid="20511" grpId="0" animBg="1"/>
      <p:bldP spid="205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AutoShap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0"/>
            <a:ext cx="7010400" cy="1447800"/>
          </a:xfrm>
          <a:prstGeom prst="horizontalScroll">
            <a:avLst>
              <a:gd name="adj" fmla="val 12500"/>
            </a:avLst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Rectangle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19200" y="457200"/>
            <a:ext cx="668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</a:rPr>
              <a:t>Nhưng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khi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gộp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kết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quả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</a:t>
            </a:r>
            <a:r>
              <a:rPr lang="en-US" sz="3200" dirty="0">
                <a:solidFill>
                  <a:srgbClr val="0000FF"/>
                </a:solidFill>
              </a:rPr>
              <a:t> 6</a:t>
            </a:r>
          </a:p>
        </p:txBody>
      </p:sp>
      <p:sp>
        <p:nvSpPr>
          <p:cNvPr id="64519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2362200"/>
            <a:ext cx="8382000" cy="16002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5562600" y="3962400"/>
            <a:ext cx="1219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1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24200" y="4495800"/>
            <a:ext cx="6019800" cy="2133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WordArt 15"/>
          <p:cNvSpPr>
            <a:spLocks noChangeArrowheads="1" noChangeShapeType="1" noTextEdit="1"/>
          </p:cNvSpPr>
          <p:nvPr>
            <p:custDataLst>
              <p:tags r:id="rId7"/>
            </p:custDataLst>
          </p:nvPr>
        </p:nvSpPr>
        <p:spPr bwMode="auto">
          <a:xfrm>
            <a:off x="8077200" y="27432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6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9624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WordArt 17"/>
          <p:cNvSpPr>
            <a:spLocks noChangeArrowheads="1" noChangeShapeType="1" noTextEdit="1"/>
          </p:cNvSpPr>
          <p:nvPr>
            <p:custDataLst>
              <p:tags r:id="rId8"/>
            </p:custDataLst>
          </p:nvPr>
        </p:nvSpPr>
        <p:spPr bwMode="auto">
          <a:xfrm>
            <a:off x="3581400" y="5486400"/>
            <a:ext cx="685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5</a:t>
            </a:r>
          </a:p>
        </p:txBody>
      </p:sp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054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148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1054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386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2133600" y="3962400"/>
            <a:ext cx="914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18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1000" y="4495800"/>
            <a:ext cx="2286000" cy="2133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3023" name="Picture 15" descr="tải xuống (12)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48200"/>
            <a:ext cx="2209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0" name="WordArt 16"/>
          <p:cNvSpPr>
            <a:spLocks noChangeArrowheads="1" noChangeShapeType="1" noTextEdit="1"/>
          </p:cNvSpPr>
          <p:nvPr>
            <p:custDataLst>
              <p:tags r:id="rId11"/>
            </p:custDataLst>
          </p:nvPr>
        </p:nvSpPr>
        <p:spPr bwMode="auto">
          <a:xfrm>
            <a:off x="533400" y="5486400"/>
            <a:ext cx="5048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1</a:t>
            </a:r>
          </a:p>
        </p:txBody>
      </p:sp>
      <p:sp>
        <p:nvSpPr>
          <p:cNvPr id="61461" name="Line 2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2133600" y="3886200"/>
            <a:ext cx="457200" cy="6096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62" name="Line 2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 flipV="1">
            <a:off x="3200400" y="3962400"/>
            <a:ext cx="533400" cy="5334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13333 -0.2333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-117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21667 -0.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-200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9166 -0.2444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0" y="-122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28334 -0.3888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-194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3 -0.2222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111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0.02222 L -0.1125 -0.2888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-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/>
      <p:bldP spid="64518" grpId="0"/>
      <p:bldP spid="64519" grpId="0" animBg="1"/>
      <p:bldP spid="43015" grpId="0" animBg="1"/>
      <p:bldP spid="43017" grpId="0" animBg="1"/>
      <p:bldP spid="6159" grpId="0" animBg="1"/>
      <p:bldP spid="6161" grpId="0" animBg="1"/>
      <p:bldP spid="6161" grpId="1" animBg="1"/>
      <p:bldP spid="7" grpId="0" animBg="1"/>
      <p:bldP spid="43018" grpId="0" animBg="1"/>
      <p:bldP spid="6160" grpId="0" animBg="1"/>
      <p:bldP spid="6160" grpId="1" animBg="1"/>
      <p:bldP spid="61461" grpId="0" animBg="1"/>
      <p:bldP spid="6146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700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" y="2286000"/>
            <a:ext cx="8763000" cy="1066800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44038" name="Picture 6" descr="tải xuống (8)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91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hqdefault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64" r="5263"/>
          <a:stretch>
            <a:fillRect/>
          </a:stretch>
        </p:blipFill>
        <p:spPr bwMode="auto">
          <a:xfrm>
            <a:off x="1447800" y="2286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 descr="hqdefault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64" r="5263"/>
          <a:stretch>
            <a:fillRect/>
          </a:stretch>
        </p:blipFill>
        <p:spPr bwMode="auto">
          <a:xfrm>
            <a:off x="6629400" y="2362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 descr="hqdefault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64" r="5263"/>
          <a:stretch>
            <a:fillRect/>
          </a:stretch>
        </p:blipFill>
        <p:spPr bwMode="auto">
          <a:xfrm>
            <a:off x="3886200" y="2362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1" descr="tải xuống (8)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91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2" descr="tải xuống (8)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62200"/>
            <a:ext cx="91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WordArt 15"/>
          <p:cNvSpPr>
            <a:spLocks noChangeArrowheads="1" noChangeShapeType="1" noTextEdit="1"/>
          </p:cNvSpPr>
          <p:nvPr>
            <p:custDataLst>
              <p:tags r:id="rId5"/>
            </p:custDataLst>
          </p:nvPr>
        </p:nvSpPr>
        <p:spPr bwMode="auto">
          <a:xfrm>
            <a:off x="8001000" y="25908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6</a:t>
            </a:r>
          </a:p>
        </p:txBody>
      </p:sp>
      <p:sp>
        <p:nvSpPr>
          <p:cNvPr id="44046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19200" y="4419600"/>
            <a:ext cx="3429000" cy="2133600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4047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3000" y="4419600"/>
            <a:ext cx="3886200" cy="2133600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4048" name="Line 1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3276600" y="3352800"/>
            <a:ext cx="9906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44049" name="Line 1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572000" y="3352800"/>
            <a:ext cx="1219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15376" name="AutoShape 1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14400" y="0"/>
            <a:ext cx="7543800" cy="19812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FF"/>
                </a:solidFill>
              </a:rPr>
              <a:t>Các con hãy chia: 1 bên là quả có 1 hạt, </a:t>
            </a:r>
          </a:p>
          <a:p>
            <a:pPr algn="ctr"/>
            <a:r>
              <a:rPr lang="en-US" sz="3200">
                <a:solidFill>
                  <a:srgbClr val="FF00FF"/>
                </a:solidFill>
              </a:rPr>
              <a:t>1 bên là quả có nhiều hạt</a:t>
            </a:r>
          </a:p>
        </p:txBody>
      </p:sp>
      <p:sp>
        <p:nvSpPr>
          <p:cNvPr id="62482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3200400" y="3352800"/>
            <a:ext cx="533400" cy="1066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2483" name="Line 1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181600" y="3352800"/>
            <a:ext cx="838200" cy="1066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08021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6159" grpId="0" animBg="1"/>
      <p:bldP spid="44046" grpId="0" animBg="1"/>
      <p:bldP spid="44047" grpId="0" animBg="1"/>
      <p:bldP spid="44048" grpId="0" animBg="1"/>
      <p:bldP spid="44049" grpId="0" animBg="1"/>
      <p:bldP spid="15376" grpId="0" animBg="1"/>
      <p:bldP spid="62482" grpId="0" animBg="1"/>
      <p:bldP spid="6248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22" name="mmprod_feedback_700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5410200"/>
            <a:ext cx="3292475" cy="674688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Đúng rồi - Nhấn chuột vào vị trí bất kỳ để tiếp tục</a:t>
            </a:r>
          </a:p>
        </p:txBody>
      </p:sp>
      <p:sp>
        <p:nvSpPr>
          <p:cNvPr id="98323" name="mmprod_feedback_700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51525" y="5638800"/>
            <a:ext cx="3292475" cy="674688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Sai rồi - Nhấn chuột tiếp tục</a:t>
            </a:r>
          </a:p>
        </p:txBody>
      </p:sp>
      <p:sp>
        <p:nvSpPr>
          <p:cNvPr id="98324" name="mmprod_feedback_700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4600" y="5308600"/>
            <a:ext cx="3292475" cy="674688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Con đã trả lời đúng rồi - Cô chúc mừng con</a:t>
            </a:r>
          </a:p>
        </p:txBody>
      </p:sp>
      <p:sp>
        <p:nvSpPr>
          <p:cNvPr id="98325" name="mmprod_feedback_700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14600" y="4972050"/>
            <a:ext cx="2819400" cy="674688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>
            <a:noAutofit/>
          </a:bodyPr>
          <a:lstStyle/>
          <a:p>
            <a:pPr>
              <a:defRPr/>
            </a:pPr>
            <a:r>
              <a:rPr lang="en-US" sz="2000" b="1">
                <a:solidFill>
                  <a:srgbClr val="2B333C"/>
                </a:solidFill>
              </a:rPr>
              <a:t>Câu trả lời của con là:</a:t>
            </a:r>
          </a:p>
        </p:txBody>
      </p:sp>
      <p:sp>
        <p:nvSpPr>
          <p:cNvPr id="98326" name="mmprod_feedback_70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59050" y="5638800"/>
            <a:ext cx="2851150" cy="674688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>
            <a:noAutofit/>
          </a:bodyPr>
          <a:lstStyle/>
          <a:p>
            <a:pPr>
              <a:defRPr/>
            </a:pPr>
            <a:r>
              <a:rPr lang="en-US" sz="2000" b="1">
                <a:solidFill>
                  <a:srgbClr val="2B333C"/>
                </a:solidFill>
              </a:rPr>
              <a:t>Câu trả lời đúng là:</a:t>
            </a:r>
          </a:p>
        </p:txBody>
      </p:sp>
      <p:sp>
        <p:nvSpPr>
          <p:cNvPr id="98327" name="mmprod_feedback_70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14600" y="5308600"/>
            <a:ext cx="3292475" cy="674688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Con trả lời sai rồi - Con cần cố gắng</a:t>
            </a:r>
          </a:p>
        </p:txBody>
      </p:sp>
      <p:sp>
        <p:nvSpPr>
          <p:cNvPr id="98328" name="mmprod_feedback_700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52800" y="6183313"/>
            <a:ext cx="1365250" cy="674687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Thử lại</a:t>
            </a:r>
          </a:p>
        </p:txBody>
      </p:sp>
      <p:sp>
        <p:nvSpPr>
          <p:cNvPr id="98329" name="mmprod_feedback_700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6183313"/>
            <a:ext cx="3290888" cy="674687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Con phải trả lời câu hỏi này trước khi tiếp tục</a:t>
            </a:r>
          </a:p>
        </p:txBody>
      </p:sp>
      <p:grpSp>
        <p:nvGrpSpPr>
          <p:cNvPr id="30730" name="mmprod_Button104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6307138" y="5691188"/>
            <a:ext cx="1144587" cy="404812"/>
            <a:chOff x="3973" y="3585"/>
            <a:chExt cx="721" cy="255"/>
          </a:xfrm>
        </p:grpSpPr>
        <p:sp>
          <p:nvSpPr>
            <p:cNvPr id="30748" name="mmprod_ButtonShape10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973" y="3585"/>
              <a:ext cx="721" cy="255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5875">
              <a:solidFill>
                <a:srgbClr val="A0A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Trả lời</a:t>
              </a:r>
            </a:p>
          </p:txBody>
        </p:sp>
        <p:sp>
          <p:nvSpPr>
            <p:cNvPr id="30749" name="mmprod_ButtonText10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989" y="3601"/>
              <a:ext cx="689" cy="223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15875">
              <a:solidFill>
                <a:srgbClr val="CCCCCC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000" b="1" smtClean="0">
                  <a:solidFill>
                    <a:srgbClr val="2B333C"/>
                  </a:solidFill>
                </a:rPr>
                <a:t>Trả lời</a:t>
              </a:r>
              <a:endParaRPr lang="en-US" sz="2000" b="1">
                <a:solidFill>
                  <a:srgbClr val="2B333C"/>
                </a:solidFill>
              </a:endParaRPr>
            </a:p>
          </p:txBody>
        </p:sp>
      </p:grpSp>
      <p:grpSp>
        <p:nvGrpSpPr>
          <p:cNvPr id="30731" name="mmprod_Button10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7540625" y="5691188"/>
            <a:ext cx="1146175" cy="404812"/>
            <a:chOff x="4750" y="3585"/>
            <a:chExt cx="722" cy="255"/>
          </a:xfrm>
        </p:grpSpPr>
        <p:sp>
          <p:nvSpPr>
            <p:cNvPr id="30746" name="mmprod_ButtonShape10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750" y="3585"/>
              <a:ext cx="722" cy="25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5875">
              <a:solidFill>
                <a:srgbClr val="A0A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Xóa</a:t>
              </a:r>
            </a:p>
          </p:txBody>
        </p:sp>
        <p:sp>
          <p:nvSpPr>
            <p:cNvPr id="30747" name="mmprod_ButtonText10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766" y="3601"/>
              <a:ext cx="690" cy="22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5875">
              <a:solidFill>
                <a:srgbClr val="CCCCCC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000" b="1" smtClean="0">
                  <a:solidFill>
                    <a:srgbClr val="2B333C"/>
                  </a:solidFill>
                </a:rPr>
                <a:t>Xóa</a:t>
              </a:r>
              <a:endParaRPr lang="en-US" sz="2000" b="1">
                <a:solidFill>
                  <a:srgbClr val="2B333C"/>
                </a:solidFill>
              </a:endParaRPr>
            </a:p>
          </p:txBody>
        </p:sp>
      </p:grpSp>
      <p:sp>
        <p:nvSpPr>
          <p:cNvPr id="30732" name="AutoShape 6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" y="228600"/>
            <a:ext cx="7543800" cy="1752600"/>
          </a:xfrm>
          <a:prstGeom prst="horizontalScrol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74" name="mmprod_title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>
          <a:xfrm>
            <a:off x="762000" y="457200"/>
            <a:ext cx="7391400" cy="1143000"/>
          </a:xfrm>
        </p:spPr>
        <p:txBody>
          <a:bodyPr lIns="0" tIns="0" rIns="0" bIns="0">
            <a:noAutofit/>
          </a:bodyPr>
          <a:lstStyle/>
          <a:p>
            <a:pPr eaLnBrk="1" hangingPunct="1">
              <a:defRPr/>
            </a:pPr>
            <a:r>
              <a:rPr lang="vi-VN" sz="3600" smtClean="0">
                <a:solidFill>
                  <a:schemeClr val="bg2"/>
                </a:solidFill>
              </a:rPr>
              <a:t>Chia 6 quả ra làm 2 phần theo đặc điểm. Các con có cách chia nào?</a:t>
            </a:r>
            <a:endParaRPr lang="en-US" sz="3600" dirty="0">
              <a:solidFill>
                <a:schemeClr val="bg2"/>
              </a:solidFill>
            </a:endParaRPr>
          </a:p>
        </p:txBody>
      </p:sp>
      <p:grpSp>
        <p:nvGrpSpPr>
          <p:cNvPr id="18" name="mmprod_answer11017"/>
          <p:cNvGrpSpPr/>
          <p:nvPr>
            <p:custDataLst>
              <p:tags r:id="rId14"/>
            </p:custDataLst>
          </p:nvPr>
        </p:nvGrpSpPr>
        <p:grpSpPr>
          <a:xfrm>
            <a:off x="2895600" y="2438400"/>
            <a:ext cx="3003550" cy="396875"/>
            <a:chOff x="2895600" y="2438400"/>
            <a:chExt cx="3003550" cy="396875"/>
          </a:xfrm>
        </p:grpSpPr>
        <p:sp>
          <p:nvSpPr>
            <p:cNvPr id="30743" name="mmprod_s2_1041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098385" y="2438400"/>
              <a:ext cx="221069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/>
                <a:t>A) </a:t>
              </a:r>
            </a:p>
          </p:txBody>
        </p:sp>
        <p:sp>
          <p:nvSpPr>
            <p:cNvPr id="30744" name="mmprod_s1_1021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317792" y="2438400"/>
              <a:ext cx="258135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smtClean="0"/>
                <a:t>  1 - 5</a:t>
              </a:r>
              <a:endParaRPr lang="en-US" sz="2600"/>
            </a:p>
          </p:txBody>
        </p:sp>
        <p:pic>
          <p:nvPicPr>
            <p:cNvPr id="17" name="mmprod_answer_input11017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2535238"/>
              <a:ext cx="205646" cy="204522"/>
            </a:xfrm>
            <a:prstGeom prst="rect">
              <a:avLst/>
            </a:prstGeom>
          </p:spPr>
        </p:pic>
      </p:grpSp>
      <p:grpSp>
        <p:nvGrpSpPr>
          <p:cNvPr id="20" name="mmprod_answer11019"/>
          <p:cNvGrpSpPr/>
          <p:nvPr>
            <p:custDataLst>
              <p:tags r:id="rId15"/>
            </p:custDataLst>
          </p:nvPr>
        </p:nvGrpSpPr>
        <p:grpSpPr>
          <a:xfrm>
            <a:off x="2895600" y="3008313"/>
            <a:ext cx="3003550" cy="396875"/>
            <a:chOff x="2895600" y="3008313"/>
            <a:chExt cx="3003550" cy="396875"/>
          </a:xfrm>
        </p:grpSpPr>
        <p:sp>
          <p:nvSpPr>
            <p:cNvPr id="30740" name="mmprod_s2_104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098385" y="3008313"/>
              <a:ext cx="221069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/>
                <a:t>B) </a:t>
              </a:r>
            </a:p>
          </p:txBody>
        </p:sp>
        <p:sp>
          <p:nvSpPr>
            <p:cNvPr id="30741" name="mmprod_s1_102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317792" y="3008313"/>
              <a:ext cx="258135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smtClean="0"/>
                <a:t>  2 - 4</a:t>
              </a:r>
              <a:endParaRPr lang="en-US" sz="2600"/>
            </a:p>
          </p:txBody>
        </p:sp>
        <p:pic>
          <p:nvPicPr>
            <p:cNvPr id="19" name="mmprod_answer_input11019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3105150"/>
              <a:ext cx="205646" cy="204522"/>
            </a:xfrm>
            <a:prstGeom prst="rect">
              <a:avLst/>
            </a:prstGeom>
          </p:spPr>
        </p:pic>
      </p:grpSp>
      <p:grpSp>
        <p:nvGrpSpPr>
          <p:cNvPr id="22" name="mmprod_answer11021"/>
          <p:cNvGrpSpPr/>
          <p:nvPr>
            <p:custDataLst>
              <p:tags r:id="rId16"/>
            </p:custDataLst>
          </p:nvPr>
        </p:nvGrpSpPr>
        <p:grpSpPr>
          <a:xfrm>
            <a:off x="2895600" y="3578225"/>
            <a:ext cx="3003550" cy="396875"/>
            <a:chOff x="2895600" y="3578225"/>
            <a:chExt cx="3003550" cy="396875"/>
          </a:xfrm>
        </p:grpSpPr>
        <p:sp>
          <p:nvSpPr>
            <p:cNvPr id="30737" name="mmprod_s2_1043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098385" y="3578225"/>
              <a:ext cx="230211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/>
                <a:t>C) </a:t>
              </a:r>
            </a:p>
          </p:txBody>
        </p:sp>
        <p:sp>
          <p:nvSpPr>
            <p:cNvPr id="30738" name="mmprod_s1_102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331090" y="3578225"/>
              <a:ext cx="256806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smtClean="0"/>
                <a:t>  3 - 3</a:t>
              </a:r>
              <a:endParaRPr lang="en-US" sz="2600"/>
            </a:p>
          </p:txBody>
        </p:sp>
        <p:pic>
          <p:nvPicPr>
            <p:cNvPr id="21" name="mmprod_answer_input11021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3676650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2" grpId="0" animBg="1" autoUpdateAnimBg="0"/>
      <p:bldP spid="98323" grpId="0" animBg="1" autoUpdateAnimBg="0"/>
      <p:bldP spid="98324" grpId="0" animBg="1" autoUpdateAnimBg="0"/>
      <p:bldP spid="98325" grpId="0" animBg="1" autoUpdateAnimBg="0"/>
      <p:bldP spid="98326" grpId="0" animBg="1" autoUpdateAnimBg="0"/>
      <p:bldP spid="98327" grpId="0" animBg="1" autoUpdateAnimBg="0"/>
      <p:bldP spid="98328" grpId="0" animBg="1" autoUpdateAnimBg="0"/>
      <p:bldP spid="98329" grpId="0" animBg="1" autoUpdateAnimBg="0"/>
      <p:bldP spid="30732" grpId="0" animBg="1"/>
      <p:bldP spid="983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1143000"/>
            <a:ext cx="8915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/>
              <a:t> </a:t>
            </a:r>
            <a:r>
              <a:rPr lang="en-US" sz="2400" b="1">
                <a:solidFill>
                  <a:srgbClr val="FF0000"/>
                </a:solidFill>
              </a:rPr>
              <a:t>Kỹ năng</a:t>
            </a:r>
            <a:r>
              <a:rPr lang="en-US" sz="2400">
                <a:solidFill>
                  <a:srgbClr val="FF0000"/>
                </a:solidFill>
              </a:rPr>
              <a:t>:</a:t>
            </a:r>
          </a:p>
          <a:p>
            <a:r>
              <a:rPr lang="en-US" sz="2400">
                <a:solidFill>
                  <a:schemeClr val="bg2"/>
                </a:solidFill>
              </a:rPr>
              <a:t>- </a:t>
            </a:r>
            <a:r>
              <a:rPr lang="en-US" sz="2400">
                <a:solidFill>
                  <a:srgbClr val="0033CC"/>
                </a:solidFill>
              </a:rPr>
              <a:t>Trẻ biết chia nhóm có số lượng 6 thành 2 phần theo các cách chia khác nhau. Đếm gộp 2 nhóm và nêu kết quả.</a:t>
            </a:r>
          </a:p>
          <a:p>
            <a:r>
              <a:rPr lang="en-US" sz="2400">
                <a:solidFill>
                  <a:srgbClr val="0033CC"/>
                </a:solidFill>
              </a:rPr>
              <a:t>- Trẻ biết chọn và gắn được các thẻ số tương ứng với số lượng.</a:t>
            </a:r>
          </a:p>
          <a:p>
            <a:r>
              <a:rPr lang="en-US" sz="2400">
                <a:solidFill>
                  <a:srgbClr val="0033CC"/>
                </a:solidFill>
              </a:rPr>
              <a:t>- Trẻ biết phân loại quả theo màu sắc, tên gọi, đặc điểm của các loại quả.</a:t>
            </a:r>
          </a:p>
          <a:p>
            <a:r>
              <a:rPr lang="en-US" sz="2400">
                <a:solidFill>
                  <a:srgbClr val="0033CC"/>
                </a:solidFill>
              </a:rPr>
              <a:t>- Trẻ biết chơi trò chơi: Bé thông minh nhanh trí, tinh mắt nhanh tay.</a:t>
            </a:r>
          </a:p>
          <a:p>
            <a:r>
              <a:rPr lang="en-US" sz="2400">
                <a:solidFill>
                  <a:srgbClr val="0033CC"/>
                </a:solidFill>
              </a:rPr>
              <a:t>Kỹ năng tự phục vụ: Trẻ biết lấy và cất đồ dùng đúng nơi</a:t>
            </a:r>
            <a:r>
              <a:rPr lang="en-US" sz="2400"/>
              <a:t> .</a:t>
            </a:r>
          </a:p>
          <a:p>
            <a:r>
              <a:rPr lang="en-US" sz="2400" b="1"/>
              <a:t>                                       </a:t>
            </a:r>
          </a:p>
          <a:p>
            <a:r>
              <a:rPr lang="en-US" sz="2400" b="1">
                <a:solidFill>
                  <a:srgbClr val="FF0000"/>
                </a:solidFill>
              </a:rPr>
              <a:t>Thái độ:</a:t>
            </a:r>
          </a:p>
          <a:p>
            <a:r>
              <a:rPr lang="en-US" sz="2400"/>
              <a:t>- </a:t>
            </a:r>
            <a:r>
              <a:rPr lang="en-US" sz="2400">
                <a:solidFill>
                  <a:srgbClr val="0033CC"/>
                </a:solidFill>
              </a:rPr>
              <a:t>Trẻ hứng thú tham gia vào các hoạt động.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8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8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8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700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" y="2286000"/>
            <a:ext cx="8763000" cy="1066800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WordArt 15"/>
          <p:cNvSpPr>
            <a:spLocks noChangeArrowheads="1" noChangeShapeType="1" noTextEdit="1"/>
          </p:cNvSpPr>
          <p:nvPr>
            <p:custDataLst>
              <p:tags r:id="rId5"/>
            </p:custDataLst>
          </p:nvPr>
        </p:nvSpPr>
        <p:spPr bwMode="auto">
          <a:xfrm>
            <a:off x="8001000" y="25908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6</a:t>
            </a:r>
          </a:p>
        </p:txBody>
      </p:sp>
      <p:sp>
        <p:nvSpPr>
          <p:cNvPr id="44046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19200" y="4419600"/>
            <a:ext cx="3429000" cy="2133600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3000" y="4419600"/>
            <a:ext cx="3886200" cy="2133600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Line 1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3276600" y="3352800"/>
            <a:ext cx="9906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49" name="Line 1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572000" y="3352800"/>
            <a:ext cx="1219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6" name="AutoShape 1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" y="0"/>
            <a:ext cx="8839200" cy="19812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err="1" smtClean="0">
                <a:solidFill>
                  <a:srgbClr val="FF00FF"/>
                </a:solidFill>
              </a:rPr>
              <a:t>Đáp</a:t>
            </a:r>
            <a:r>
              <a:rPr lang="en-US" sz="3200" dirty="0" smtClean="0">
                <a:solidFill>
                  <a:srgbClr val="FF00FF"/>
                </a:solidFill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</a:rPr>
              <a:t>án</a:t>
            </a:r>
            <a:r>
              <a:rPr lang="en-US" sz="3200" dirty="0" smtClean="0">
                <a:solidFill>
                  <a:srgbClr val="FF00FF"/>
                </a:solidFill>
              </a:rPr>
              <a:t> chia 6 </a:t>
            </a:r>
            <a:r>
              <a:rPr lang="en-US" sz="3200" dirty="0" err="1" smtClean="0">
                <a:solidFill>
                  <a:srgbClr val="FF00FF"/>
                </a:solidFill>
              </a:rPr>
              <a:t>quả</a:t>
            </a:r>
            <a:r>
              <a:rPr lang="en-US" sz="3200" dirty="0" smtClean="0">
                <a:solidFill>
                  <a:srgbClr val="FF00FF"/>
                </a:solidFill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</a:rPr>
              <a:t>ra</a:t>
            </a:r>
            <a:r>
              <a:rPr lang="en-US" sz="3200" dirty="0" smtClean="0">
                <a:solidFill>
                  <a:srgbClr val="FF00FF"/>
                </a:solidFill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</a:rPr>
              <a:t>làm</a:t>
            </a:r>
            <a:r>
              <a:rPr lang="en-US" sz="3200" dirty="0" smtClean="0">
                <a:solidFill>
                  <a:srgbClr val="FF00FF"/>
                </a:solidFill>
              </a:rPr>
              <a:t> 2 </a:t>
            </a:r>
            <a:r>
              <a:rPr lang="en-US" sz="3200" dirty="0" err="1" smtClean="0">
                <a:solidFill>
                  <a:srgbClr val="FF00FF"/>
                </a:solidFill>
              </a:rPr>
              <a:t>phầ</a:t>
            </a:r>
            <a:r>
              <a:rPr lang="en-US" sz="3200" dirty="0" smtClean="0">
                <a:solidFill>
                  <a:srgbClr val="FF00FF"/>
                </a:solidFill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</a:rPr>
              <a:t>theo</a:t>
            </a:r>
            <a:r>
              <a:rPr lang="en-US" sz="3200" dirty="0" smtClean="0">
                <a:solidFill>
                  <a:srgbClr val="FF00FF"/>
                </a:solidFill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</a:rPr>
              <a:t>đặc</a:t>
            </a:r>
            <a:r>
              <a:rPr lang="en-US" sz="3200" dirty="0" smtClean="0">
                <a:solidFill>
                  <a:srgbClr val="FF00FF"/>
                </a:solidFill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</a:rPr>
              <a:t>điểm</a:t>
            </a:r>
            <a:endParaRPr lang="en-US" sz="3200" dirty="0">
              <a:solidFill>
                <a:srgbClr val="FF00FF"/>
              </a:solidFill>
            </a:endParaRPr>
          </a:p>
        </p:txBody>
      </p:sp>
      <p:sp>
        <p:nvSpPr>
          <p:cNvPr id="62482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3200400" y="3352800"/>
            <a:ext cx="533400" cy="1066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483" name="Line 1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181600" y="3352800"/>
            <a:ext cx="838200" cy="1066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0" name="Picture 6" descr="tải xuống (8)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118" y="2310245"/>
            <a:ext cx="91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tải xuống (8)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34936"/>
            <a:ext cx="91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 descr="hqdefault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64" r="5263"/>
          <a:stretch>
            <a:fillRect/>
          </a:stretch>
        </p:blipFill>
        <p:spPr bwMode="auto">
          <a:xfrm>
            <a:off x="4343400" y="2414154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 descr="hqdefault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64" r="5263"/>
          <a:stretch>
            <a:fillRect/>
          </a:stretch>
        </p:blipFill>
        <p:spPr bwMode="auto">
          <a:xfrm>
            <a:off x="6781800" y="24765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WordArt 15"/>
          <p:cNvSpPr>
            <a:spLocks noChangeArrowheads="1" noChangeShapeType="1" noTextEdit="1"/>
          </p:cNvSpPr>
          <p:nvPr>
            <p:custDataLst>
              <p:tags r:id="rId13"/>
            </p:custDataLst>
          </p:nvPr>
        </p:nvSpPr>
        <p:spPr bwMode="auto">
          <a:xfrm>
            <a:off x="1447800" y="56388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3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latin typeface="Arial Black"/>
            </a:endParaRPr>
          </a:p>
        </p:txBody>
      </p:sp>
      <p:sp>
        <p:nvSpPr>
          <p:cNvPr id="25" name="WordArt 15"/>
          <p:cNvSpPr>
            <a:spLocks noChangeArrowheads="1" noChangeShapeType="1" noTextEdit="1"/>
          </p:cNvSpPr>
          <p:nvPr>
            <p:custDataLst>
              <p:tags r:id="rId14"/>
            </p:custDataLst>
          </p:nvPr>
        </p:nvSpPr>
        <p:spPr bwMode="auto">
          <a:xfrm>
            <a:off x="8001000" y="5808518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3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latin typeface="Arial Black"/>
            </a:endParaRPr>
          </a:p>
        </p:txBody>
      </p:sp>
      <p:pic>
        <p:nvPicPr>
          <p:cNvPr id="26" name="Picture 6" descr="tải xuống (8)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438400"/>
            <a:ext cx="91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 descr="hqdefault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64" r="5263"/>
          <a:stretch>
            <a:fillRect/>
          </a:stretch>
        </p:blipFill>
        <p:spPr bwMode="auto">
          <a:xfrm>
            <a:off x="1600200" y="2362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0.04809 0.3020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1509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33333 0.4171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2085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4701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349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0833 0.3277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638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2.22222E-6 L 0.12083 0.2944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1472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L 0.39167 0.3111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1555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6159" grpId="0"/>
      <p:bldP spid="44046" grpId="0" animBg="1"/>
      <p:bldP spid="44047" grpId="0" animBg="1"/>
      <p:bldP spid="44048" grpId="0" animBg="1"/>
      <p:bldP spid="44049" grpId="0" animBg="1"/>
      <p:bldP spid="15376" grpId="0" animBg="1"/>
      <p:bldP spid="62482" grpId="0" animBg="1"/>
      <p:bldP spid="62483" grpId="0" animBg="1"/>
      <p:bldP spid="24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57300" y="152400"/>
            <a:ext cx="7239000" cy="1447800"/>
          </a:xfrm>
          <a:prstGeom prst="horizontalScroll">
            <a:avLst>
              <a:gd name="adj" fmla="val 12500"/>
            </a:avLst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00FF"/>
                </a:solidFill>
              </a:rPr>
              <a:t>Khi gộp 2 nhóm lại có kết quả là 6</a:t>
            </a:r>
          </a:p>
        </p:txBody>
      </p:sp>
      <p:sp>
        <p:nvSpPr>
          <p:cNvPr id="67589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2133600"/>
            <a:ext cx="8610600" cy="1600200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5486400" y="3733800"/>
            <a:ext cx="1295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17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4495800"/>
            <a:ext cx="4038600" cy="2133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76800" y="4495800"/>
            <a:ext cx="3962400" cy="2133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WordArt 15"/>
          <p:cNvSpPr>
            <a:spLocks noChangeArrowheads="1" noChangeShapeType="1" noTextEdit="1"/>
          </p:cNvSpPr>
          <p:nvPr>
            <p:custDataLst>
              <p:tags r:id="rId7"/>
            </p:custDataLst>
          </p:nvPr>
        </p:nvSpPr>
        <p:spPr bwMode="auto">
          <a:xfrm>
            <a:off x="8077200" y="27432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6</a:t>
            </a:r>
          </a:p>
        </p:txBody>
      </p:sp>
      <p:sp>
        <p:nvSpPr>
          <p:cNvPr id="2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3429000" y="3733800"/>
            <a:ext cx="762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5076" name="Picture 20" descr="tải xuống (8)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19600"/>
            <a:ext cx="91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9" name="WordArt 23"/>
          <p:cNvSpPr>
            <a:spLocks noChangeArrowheads="1" noChangeShapeType="1" noTextEdit="1"/>
          </p:cNvSpPr>
          <p:nvPr>
            <p:custDataLst>
              <p:tags r:id="rId9"/>
            </p:custDataLst>
          </p:nvPr>
        </p:nvSpPr>
        <p:spPr bwMode="auto">
          <a:xfrm>
            <a:off x="685800" y="57912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3</a:t>
            </a:r>
          </a:p>
        </p:txBody>
      </p:sp>
      <p:sp>
        <p:nvSpPr>
          <p:cNvPr id="3" name="WordArt 23"/>
          <p:cNvSpPr>
            <a:spLocks noChangeArrowheads="1" noChangeShapeType="1" noTextEdit="1"/>
          </p:cNvSpPr>
          <p:nvPr>
            <p:custDataLst>
              <p:tags r:id="rId10"/>
            </p:custDataLst>
          </p:nvPr>
        </p:nvSpPr>
        <p:spPr bwMode="auto">
          <a:xfrm>
            <a:off x="5105400" y="5715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3</a:t>
            </a:r>
          </a:p>
        </p:txBody>
      </p:sp>
      <p:pic>
        <p:nvPicPr>
          <p:cNvPr id="45073" name="Picture 17" descr="hqdefault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64" r="5263"/>
          <a:stretch>
            <a:fillRect/>
          </a:stretch>
        </p:blipFill>
        <p:spPr bwMode="auto">
          <a:xfrm>
            <a:off x="7696200" y="4724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0" descr="tải xuống (8)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0"/>
            <a:ext cx="91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tải xuống (8)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43400"/>
            <a:ext cx="91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hqdefault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64" r="5263"/>
          <a:stretch>
            <a:fillRect/>
          </a:stretch>
        </p:blipFill>
        <p:spPr bwMode="auto">
          <a:xfrm>
            <a:off x="6705600" y="5257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hqdefault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64" r="5263"/>
          <a:stretch>
            <a:fillRect/>
          </a:stretch>
        </p:blipFill>
        <p:spPr bwMode="auto">
          <a:xfrm>
            <a:off x="5486400" y="4648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2" name="Line 3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209800" y="3733800"/>
            <a:ext cx="533400" cy="685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63" name="Line 3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5562600" y="3810000"/>
            <a:ext cx="609600" cy="685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25 -0.2833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-142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75 -0.2888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-144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-0.01667 -0.405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203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025 -0.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1 -0.3666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183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11667 -0.2666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-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nimBg="1"/>
      <p:bldP spid="67589" grpId="0" animBg="1"/>
      <p:bldP spid="43015" grpId="0" animBg="1"/>
      <p:bldP spid="43017" grpId="0" animBg="1"/>
      <p:bldP spid="43018" grpId="0" animBg="1"/>
      <p:bldP spid="6159" grpId="0" animBg="1"/>
      <p:bldP spid="2" grpId="0" animBg="1"/>
      <p:bldP spid="45079" grpId="0" animBg="1"/>
      <p:bldP spid="45079" grpId="1" animBg="1"/>
      <p:bldP spid="3" grpId="0" animBg="1"/>
      <p:bldP spid="3" grpId="1" animBg="1"/>
      <p:bldP spid="22562" grpId="0" animBg="1"/>
      <p:bldP spid="2256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57600" y="3276600"/>
            <a:ext cx="1676400" cy="2971800"/>
          </a:xfrm>
          <a:prstGeom prst="rect">
            <a:avLst/>
          </a:prstGeom>
          <a:solidFill>
            <a:srgbClr val="0066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3810000" y="4038600"/>
            <a:ext cx="1447800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6</a:t>
            </a:r>
          </a:p>
        </p:txBody>
      </p:sp>
      <p:sp>
        <p:nvSpPr>
          <p:cNvPr id="10246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2971800" y="48006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7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096000" y="41148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8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334000" y="48768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9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6096000" y="57150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0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2362200" y="55626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1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362200" y="40386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2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971800" y="4038600"/>
            <a:ext cx="0" cy="152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3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096000" y="4114800"/>
            <a:ext cx="0" cy="160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4" name="Oval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19200" y="3200400"/>
            <a:ext cx="1219200" cy="114300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Oval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43000" y="5105400"/>
            <a:ext cx="1219200" cy="114300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Oval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05600" y="5029200"/>
            <a:ext cx="1143000" cy="1143000"/>
          </a:xfrm>
          <a:prstGeom prst="ellipse">
            <a:avLst/>
          </a:prstGeom>
          <a:solidFill>
            <a:srgbClr val="9900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Oval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705600" y="3352800"/>
            <a:ext cx="1219200" cy="1143000"/>
          </a:xfrm>
          <a:prstGeom prst="ellipse">
            <a:avLst/>
          </a:prstGeom>
          <a:solidFill>
            <a:srgbClr val="9900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WordArt 18"/>
          <p:cNvSpPr>
            <a:spLocks noChangeArrowheads="1" noChangeShapeType="1" noTextEdit="1"/>
          </p:cNvSpPr>
          <p:nvPr>
            <p:custDataLst>
              <p:tags r:id="rId16"/>
            </p:custDataLst>
          </p:nvPr>
        </p:nvSpPr>
        <p:spPr bwMode="auto">
          <a:xfrm>
            <a:off x="457200" y="3200400"/>
            <a:ext cx="5048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1</a:t>
            </a:r>
          </a:p>
        </p:txBody>
      </p:sp>
      <p:sp>
        <p:nvSpPr>
          <p:cNvPr id="10259" name="WordArt 19"/>
          <p:cNvSpPr>
            <a:spLocks noChangeArrowheads="1" noChangeShapeType="1" noTextEdit="1"/>
          </p:cNvSpPr>
          <p:nvPr>
            <p:custDataLst>
              <p:tags r:id="rId17"/>
            </p:custDataLst>
          </p:nvPr>
        </p:nvSpPr>
        <p:spPr bwMode="auto">
          <a:xfrm>
            <a:off x="228600" y="5334000"/>
            <a:ext cx="685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5</a:t>
            </a:r>
          </a:p>
        </p:txBody>
      </p:sp>
      <p:sp>
        <p:nvSpPr>
          <p:cNvPr id="10260" name="WordArt 20"/>
          <p:cNvSpPr>
            <a:spLocks noChangeArrowheads="1" noChangeShapeType="1" noTextEdit="1"/>
          </p:cNvSpPr>
          <p:nvPr>
            <p:custDataLst>
              <p:tags r:id="rId18"/>
            </p:custDataLst>
          </p:nvPr>
        </p:nvSpPr>
        <p:spPr bwMode="auto">
          <a:xfrm>
            <a:off x="8001000" y="3429000"/>
            <a:ext cx="685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2</a:t>
            </a:r>
          </a:p>
        </p:txBody>
      </p:sp>
      <p:sp>
        <p:nvSpPr>
          <p:cNvPr id="10261" name="WordArt 21"/>
          <p:cNvSpPr>
            <a:spLocks noChangeArrowheads="1" noChangeShapeType="1" noTextEdit="1"/>
          </p:cNvSpPr>
          <p:nvPr>
            <p:custDataLst>
              <p:tags r:id="rId19"/>
            </p:custDataLst>
          </p:nvPr>
        </p:nvSpPr>
        <p:spPr bwMode="auto">
          <a:xfrm>
            <a:off x="8229600" y="5029200"/>
            <a:ext cx="685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4</a:t>
            </a:r>
          </a:p>
        </p:txBody>
      </p:sp>
      <p:sp>
        <p:nvSpPr>
          <p:cNvPr id="10262" name="Oval 2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752600" y="32766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Oval 2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295400" y="53340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7" name="Oval 2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391400" y="56388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Oval 2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15200" y="51816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Oval 2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858000" y="54864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0" name="Oval 3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467600" y="35052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1" name="Oval 3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10400" y="34290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2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524000" y="59436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2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600200" y="56388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2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905000" y="57150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23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905000" y="52578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2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86600" y="57912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6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4602163" y="2895600"/>
            <a:ext cx="46037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" name="Line 12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 flipV="1">
            <a:off x="3886200" y="2895600"/>
            <a:ext cx="1600200" cy="460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" name="Oval 1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438400" y="1524000"/>
            <a:ext cx="2057400" cy="11430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14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95800" y="1524000"/>
            <a:ext cx="2057400" cy="11430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6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5410200" y="2590800"/>
            <a:ext cx="46038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" name="Line 6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886200" y="2590800"/>
            <a:ext cx="46038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Oval 22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667000" y="19050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22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048000" y="16002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124200" y="22098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30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096000" y="19812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30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715000" y="22098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30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410200" y="16764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0"/>
          <p:cNvSpPr/>
          <p:nvPr>
            <p:custDataLst>
              <p:tags r:id="rId44"/>
            </p:custDataLst>
          </p:nvPr>
        </p:nvSpPr>
        <p:spPr>
          <a:xfrm flipH="1">
            <a:off x="1301747" y="1225550"/>
            <a:ext cx="1066801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53" name="Rectangle 52"/>
          <p:cNvSpPr/>
          <p:nvPr>
            <p:custDataLst>
              <p:tags r:id="rId45"/>
            </p:custDataLst>
          </p:nvPr>
        </p:nvSpPr>
        <p:spPr>
          <a:xfrm flipH="1">
            <a:off x="6937375" y="1530350"/>
            <a:ext cx="1066801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7455" name="AutoShape 4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33400" y="228600"/>
            <a:ext cx="8229600" cy="1143000"/>
          </a:xfrm>
          <a:prstGeom prst="flowChartTerminator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Chia </a:t>
            </a:r>
            <a:r>
              <a:rPr lang="en-US" sz="3200" dirty="0" err="1">
                <a:solidFill>
                  <a:srgbClr val="0000FF"/>
                </a:solidFill>
              </a:rPr>
              <a:t>nhóm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số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lượng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</a:t>
            </a:r>
            <a:r>
              <a:rPr lang="en-US" sz="3200" dirty="0">
                <a:solidFill>
                  <a:srgbClr val="0000FF"/>
                </a:solidFill>
              </a:rPr>
              <a:t> 6 </a:t>
            </a:r>
            <a:r>
              <a:rPr lang="en-US" sz="3200" dirty="0" err="1">
                <a:solidFill>
                  <a:srgbClr val="0000FF"/>
                </a:solidFill>
              </a:rPr>
              <a:t>ra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làm</a:t>
            </a:r>
            <a:r>
              <a:rPr lang="en-US" sz="3200" dirty="0">
                <a:solidFill>
                  <a:srgbClr val="0000FF"/>
                </a:solidFill>
              </a:rPr>
              <a:t> 2 </a:t>
            </a:r>
            <a:r>
              <a:rPr lang="en-US" sz="3200" dirty="0" err="1">
                <a:solidFill>
                  <a:srgbClr val="0000FF"/>
                </a:solidFill>
              </a:rPr>
              <a:t>phần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các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cách</a:t>
            </a:r>
            <a:r>
              <a:rPr lang="en-US" sz="3200" dirty="0">
                <a:solidFill>
                  <a:srgbClr val="0000FF"/>
                </a:solidFill>
              </a:rPr>
              <a:t> chia </a:t>
            </a:r>
            <a:r>
              <a:rPr lang="en-US" sz="3200" dirty="0" err="1">
                <a:solidFill>
                  <a:srgbClr val="0000FF"/>
                </a:solidFill>
              </a:rPr>
              <a:t>như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sau</a:t>
            </a:r>
            <a:endParaRPr lang="en-US" sz="3200" dirty="0">
              <a:solidFill>
                <a:srgbClr val="0000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810000" y="2590800"/>
            <a:ext cx="381000" cy="6858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421082" y="3910445"/>
            <a:ext cx="1236518" cy="13855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10257" idx="2"/>
          </p:cNvCxnSpPr>
          <p:nvPr/>
        </p:nvCxnSpPr>
        <p:spPr>
          <a:xfrm>
            <a:off x="5334000" y="3924300"/>
            <a:ext cx="13716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20907E-6 L -3.33333E-6 -0.2886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0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7206E-6 L -0.2 4.17206E-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5587E-6 L -0.23333 -0.0111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60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4 -0.0111 " pathEditMode="relative" ptsTypes="AA">
                                      <p:cBhvr>
                                        <p:cTn id="12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5837E-6 L 0.01667 -0.26642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1330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1666 -0.2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1000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4394E-6 L -0.00834 -0.2442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220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023 L 0.01667 -0.24422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1220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5143E-6 L 0.00834 -0.28862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1440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78816E-7 L -0.00834 -0.2886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400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2197 L 0.01667 -0.27752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80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2581E-6 L -0.01667 -0.22201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1110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23 L 3.33333E-6 -0.24422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9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2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8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1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9500"/>
                            </p:stCondLst>
                            <p:childTnLst>
                              <p:par>
                                <p:cTn id="18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8" grpId="0" animBg="1"/>
      <p:bldP spid="10245" grpId="0" animBg="1"/>
      <p:bldP spid="10249" grpId="1" animBg="1"/>
      <p:bldP spid="10250" grpId="1" animBg="1"/>
      <p:bldP spid="10254" grpId="0" animBg="1"/>
      <p:bldP spid="10255" grpId="0" animBg="1"/>
      <p:bldP spid="10256" grpId="0" animBg="1"/>
      <p:bldP spid="10257" grpId="0" animBg="1"/>
      <p:bldP spid="10258" grpId="0" animBg="1"/>
      <p:bldP spid="10258" grpId="1" animBg="1"/>
      <p:bldP spid="10259" grpId="0" animBg="1"/>
      <p:bldP spid="10259" grpId="1" animBg="1"/>
      <p:bldP spid="10260" grpId="0" animBg="1"/>
      <p:bldP spid="10260" grpId="1" animBg="1"/>
      <p:bldP spid="10261" grpId="0" animBg="1"/>
      <p:bldP spid="10261" grpId="1" animBg="1"/>
      <p:bldP spid="10262" grpId="0" animBg="1"/>
      <p:bldP spid="10263" grpId="0" animBg="1"/>
      <p:bldP spid="10263" grpId="1" animBg="1"/>
      <p:bldP spid="10267" grpId="0" animBg="1"/>
      <p:bldP spid="10267" grpId="1" animBg="1"/>
      <p:bldP spid="10268" grpId="0" animBg="1"/>
      <p:bldP spid="10268" grpId="1" animBg="1"/>
      <p:bldP spid="10268" grpId="2" animBg="1"/>
      <p:bldP spid="10269" grpId="0" animBg="1"/>
      <p:bldP spid="10269" grpId="1" animBg="1"/>
      <p:bldP spid="10270" grpId="0" animBg="1"/>
      <p:bldP spid="10271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1" grpId="0" animBg="1"/>
      <p:bldP spid="42" grpId="0" animBg="1"/>
      <p:bldP spid="42" grpId="1" animBg="1"/>
      <p:bldP spid="43" grpId="1" animBg="1"/>
      <p:bldP spid="45" grpId="0" animBg="1"/>
      <p:bldP spid="46" grpId="0" animBg="1"/>
      <p:bldP spid="47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1745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6" descr="Picture1da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7" descr="Picture1da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8" descr="Picture1f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571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9" descr="gggg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53050"/>
            <a:ext cx="222408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0" descr="gggg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53050"/>
            <a:ext cx="222408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11" descr="gggg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5353050"/>
            <a:ext cx="222408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2" descr="gggg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3050"/>
            <a:ext cx="222408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3" descr="gggg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56225"/>
            <a:ext cx="16764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8" name="AutoShap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200400" y="2362200"/>
            <a:ext cx="3962400" cy="12954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79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352800" y="2667000"/>
            <a:ext cx="3962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Trò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chơi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ôn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luyện</a:t>
            </a:r>
            <a:endParaRPr lang="en-US" sz="2800" b="1" dirty="0">
              <a:solidFill>
                <a:srgbClr val="FF0000"/>
              </a:solidFill>
            </a:endParaRPr>
          </a:p>
          <a:p>
            <a:pPr eaLnBrk="1" hangingPunct="1"/>
            <a:endParaRPr lang="en-US" sz="2800" b="1" dirty="0">
              <a:solidFill>
                <a:srgbClr val="000000"/>
              </a:solidFill>
            </a:endParaRPr>
          </a:p>
          <a:p>
            <a:pPr eaLnBrk="1" hangingPunct="1"/>
            <a:endParaRPr lang="en-US" sz="2800" b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8" grpId="0" animBg="1"/>
      <p:bldP spid="11367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5" descr="Picture1da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 descr="Picture1da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 descr="Picture1f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571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8" descr="gggg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53050"/>
            <a:ext cx="222408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9" descr="gggg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53050"/>
            <a:ext cx="222408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0" descr="gggg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5353050"/>
            <a:ext cx="222408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1" descr="gggg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3050"/>
            <a:ext cx="222408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2" descr="gggg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56225"/>
            <a:ext cx="16764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701" name="AutoShap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09800" y="2362200"/>
            <a:ext cx="5715000" cy="1752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2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86000" y="2819400"/>
            <a:ext cx="5943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Trò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chơi</a:t>
            </a:r>
            <a:r>
              <a:rPr lang="en-US" sz="2800" b="1" dirty="0">
                <a:solidFill>
                  <a:srgbClr val="FF0000"/>
                </a:solidFill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</a:rPr>
              <a:t>Tinh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mắt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tay</a:t>
            </a:r>
            <a:endParaRPr lang="en-US" sz="2800" b="1" dirty="0">
              <a:solidFill>
                <a:srgbClr val="FF0000"/>
              </a:solidFill>
            </a:endParaRPr>
          </a:p>
          <a:p>
            <a:pPr eaLnBrk="1" hangingPunct="1"/>
            <a:endParaRPr lang="en-US" sz="2800" b="1" dirty="0">
              <a:solidFill>
                <a:srgbClr val="000000"/>
              </a:solidFill>
            </a:endParaRPr>
          </a:p>
          <a:p>
            <a:pPr eaLnBrk="1" hangingPunct="1"/>
            <a:endParaRPr lang="en-US" sz="2800" b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1" grpId="0" animBg="1"/>
      <p:bldP spid="11470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mmprod_col_309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14600" y="2514600"/>
            <a:ext cx="22098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600" smtClean="0"/>
              <a:t>Cột 1</a:t>
            </a:r>
            <a:endParaRPr lang="en-US" sz="2600"/>
          </a:p>
        </p:txBody>
      </p:sp>
      <p:sp>
        <p:nvSpPr>
          <p:cNvPr id="100356" name="mmprod_col_309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05400" y="2514600"/>
            <a:ext cx="22098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600" smtClean="0"/>
              <a:t>Cột 2</a:t>
            </a:r>
            <a:endParaRPr lang="en-US" sz="2600"/>
          </a:p>
        </p:txBody>
      </p:sp>
      <p:grpSp>
        <p:nvGrpSpPr>
          <p:cNvPr id="2" name="mmprod_answer1103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029200" y="3163888"/>
            <a:ext cx="2425700" cy="396875"/>
            <a:chOff x="3036" y="1320"/>
            <a:chExt cx="2674" cy="250"/>
          </a:xfrm>
        </p:grpSpPr>
        <p:sp>
          <p:nvSpPr>
            <p:cNvPr id="35878" name="mmprod_ansbullet_11037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036" y="1320"/>
              <a:ext cx="21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smtClean="0"/>
                <a:t>A.</a:t>
              </a:r>
              <a:endParaRPr lang="en-US" sz="2600"/>
            </a:p>
          </p:txBody>
        </p:sp>
        <p:sp>
          <p:nvSpPr>
            <p:cNvPr id="35879" name="mmprod_anstext_11037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561" y="1320"/>
              <a:ext cx="21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smtClean="0"/>
                <a:t>4</a:t>
              </a:r>
              <a:endParaRPr lang="en-US" sz="2600"/>
            </a:p>
          </p:txBody>
        </p:sp>
      </p:grpSp>
      <p:grpSp>
        <p:nvGrpSpPr>
          <p:cNvPr id="3" name="mmprod_answer1103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029200" y="3733800"/>
            <a:ext cx="2425700" cy="396875"/>
            <a:chOff x="3036" y="1679"/>
            <a:chExt cx="2674" cy="250"/>
          </a:xfrm>
        </p:grpSpPr>
        <p:sp>
          <p:nvSpPr>
            <p:cNvPr id="35876" name="mmprod_ansbullet_11038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036" y="1679"/>
              <a:ext cx="21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smtClean="0"/>
                <a:t>B.</a:t>
              </a:r>
              <a:endParaRPr lang="en-US" sz="2600"/>
            </a:p>
          </p:txBody>
        </p:sp>
        <p:sp>
          <p:nvSpPr>
            <p:cNvPr id="35877" name="mmprod_anstext_11038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561" y="1679"/>
              <a:ext cx="21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smtClean="0"/>
                <a:t>5</a:t>
              </a:r>
              <a:endParaRPr lang="en-US" sz="2600"/>
            </a:p>
          </p:txBody>
        </p:sp>
      </p:grpSp>
      <p:grpSp>
        <p:nvGrpSpPr>
          <p:cNvPr id="4" name="mmprod_answer1103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5029200" y="4303713"/>
            <a:ext cx="2416175" cy="396875"/>
            <a:chOff x="3036" y="2038"/>
            <a:chExt cx="2663" cy="250"/>
          </a:xfrm>
        </p:grpSpPr>
        <p:sp>
          <p:nvSpPr>
            <p:cNvPr id="35874" name="mmprod_ansbullet_11039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36" y="2038"/>
              <a:ext cx="2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smtClean="0"/>
                <a:t>C.</a:t>
              </a:r>
              <a:endParaRPr lang="en-US" sz="2600"/>
            </a:p>
          </p:txBody>
        </p:sp>
        <p:sp>
          <p:nvSpPr>
            <p:cNvPr id="35875" name="mmprod_anstext_11039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561" y="2038"/>
              <a:ext cx="21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smtClean="0"/>
                <a:t>3</a:t>
              </a:r>
              <a:endParaRPr lang="en-US" sz="2600"/>
            </a:p>
          </p:txBody>
        </p:sp>
      </p:grpSp>
      <p:grpSp>
        <p:nvGrpSpPr>
          <p:cNvPr id="5" name="mmprod_item1104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590800" y="3200400"/>
            <a:ext cx="2209800" cy="396875"/>
            <a:chOff x="288" y="1320"/>
            <a:chExt cx="2436" cy="250"/>
          </a:xfrm>
        </p:grpSpPr>
        <p:sp>
          <p:nvSpPr>
            <p:cNvPr id="35872" name="mmprod_item_input_outertext1104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88" y="1320"/>
              <a:ext cx="248" cy="24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ctr"/>
              <a:r>
                <a:rPr lang="en-US" sz="2500" smtClean="0"/>
                <a:t>B</a:t>
              </a:r>
              <a:endParaRPr lang="en-US" sz="2500"/>
            </a:p>
          </p:txBody>
        </p:sp>
        <p:sp>
          <p:nvSpPr>
            <p:cNvPr id="35873" name="mmprod_item_label11040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610" y="1320"/>
              <a:ext cx="21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smtClean="0"/>
                <a:t>1</a:t>
              </a:r>
              <a:endParaRPr lang="en-US" sz="2600"/>
            </a:p>
          </p:txBody>
        </p:sp>
      </p:grpSp>
      <p:grpSp>
        <p:nvGrpSpPr>
          <p:cNvPr id="6" name="mmprod_item1104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590800" y="3770313"/>
            <a:ext cx="2209800" cy="396875"/>
            <a:chOff x="288" y="1679"/>
            <a:chExt cx="2436" cy="250"/>
          </a:xfrm>
        </p:grpSpPr>
        <p:sp>
          <p:nvSpPr>
            <p:cNvPr id="35870" name="mmprod_item_input_outertext11041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88" y="1679"/>
              <a:ext cx="248" cy="24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ctr"/>
              <a:r>
                <a:rPr lang="en-US" sz="2500" smtClean="0"/>
                <a:t>A</a:t>
              </a:r>
              <a:endParaRPr lang="en-US" sz="2500"/>
            </a:p>
          </p:txBody>
        </p:sp>
        <p:sp>
          <p:nvSpPr>
            <p:cNvPr id="35871" name="mmprod_item_label11041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10" y="1679"/>
              <a:ext cx="21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smtClean="0"/>
                <a:t>2</a:t>
              </a:r>
              <a:endParaRPr lang="en-US" sz="2600"/>
            </a:p>
          </p:txBody>
        </p:sp>
      </p:grpSp>
      <p:grpSp>
        <p:nvGrpSpPr>
          <p:cNvPr id="7" name="mmprod_item1104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2590800" y="4340225"/>
            <a:ext cx="2209800" cy="396875"/>
            <a:chOff x="288" y="2038"/>
            <a:chExt cx="2436" cy="250"/>
          </a:xfrm>
        </p:grpSpPr>
        <p:sp>
          <p:nvSpPr>
            <p:cNvPr id="35868" name="mmprod_item_input_outertext11042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88" y="2038"/>
              <a:ext cx="248" cy="24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ctr"/>
              <a:r>
                <a:rPr lang="en-US" sz="2500" smtClean="0"/>
                <a:t>C</a:t>
              </a:r>
              <a:endParaRPr lang="en-US" sz="2500"/>
            </a:p>
          </p:txBody>
        </p:sp>
        <p:sp>
          <p:nvSpPr>
            <p:cNvPr id="35869" name="mmprod_item_label11042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10" y="2038"/>
              <a:ext cx="21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smtClean="0"/>
                <a:t>3</a:t>
              </a:r>
              <a:endParaRPr lang="en-US" sz="2600"/>
            </a:p>
          </p:txBody>
        </p:sp>
      </p:grpSp>
      <p:sp>
        <p:nvSpPr>
          <p:cNvPr id="100381" name="mmprod_feedback_700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0" y="5486400"/>
            <a:ext cx="3292475" cy="674688"/>
          </a:xfrm>
          <a:prstGeom prst="rect">
            <a:avLst/>
          </a:prstGeom>
          <a:solidFill>
            <a:srgbClr val="FFCCFF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Đúng rồi - Nhấn chuột vào vị trí bất kỳ để tiếp tục</a:t>
            </a:r>
          </a:p>
        </p:txBody>
      </p:sp>
      <p:sp>
        <p:nvSpPr>
          <p:cNvPr id="100382" name="mmprod_feedback_700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51525" y="5562600"/>
            <a:ext cx="3292475" cy="674688"/>
          </a:xfrm>
          <a:prstGeom prst="rect">
            <a:avLst/>
          </a:prstGeom>
          <a:solidFill>
            <a:srgbClr val="FFCCFF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Sai rồi - Nhấn chuột tiếp tục</a:t>
            </a:r>
          </a:p>
        </p:txBody>
      </p:sp>
      <p:sp>
        <p:nvSpPr>
          <p:cNvPr id="100383" name="mmprod_feedback_700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14600" y="5308600"/>
            <a:ext cx="3292475" cy="674688"/>
          </a:xfrm>
          <a:prstGeom prst="rect">
            <a:avLst/>
          </a:prstGeom>
          <a:solidFill>
            <a:srgbClr val="FFCCFF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Con đã trả lời đúng rồi - Cô chúc mừng con</a:t>
            </a:r>
          </a:p>
        </p:txBody>
      </p:sp>
      <p:sp>
        <p:nvSpPr>
          <p:cNvPr id="100384" name="mmprod_feedback_700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124200" y="6183313"/>
            <a:ext cx="2743200" cy="674687"/>
          </a:xfrm>
          <a:prstGeom prst="rect">
            <a:avLst/>
          </a:prstGeom>
          <a:solidFill>
            <a:srgbClr val="FFCCFF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>
            <a:noAutofit/>
          </a:bodyPr>
          <a:lstStyle/>
          <a:p>
            <a:pPr>
              <a:defRPr/>
            </a:pPr>
            <a:r>
              <a:rPr lang="en-US" sz="2000" b="1">
                <a:solidFill>
                  <a:srgbClr val="2B333C"/>
                </a:solidFill>
              </a:rPr>
              <a:t>Câu trả lời của con là:</a:t>
            </a:r>
          </a:p>
        </p:txBody>
      </p:sp>
      <p:sp>
        <p:nvSpPr>
          <p:cNvPr id="100385" name="mmprod_feedback_70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59050" y="5638800"/>
            <a:ext cx="2546350" cy="674688"/>
          </a:xfrm>
          <a:prstGeom prst="rect">
            <a:avLst/>
          </a:prstGeom>
          <a:solidFill>
            <a:srgbClr val="FFCCFF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>
            <a:noAutofit/>
          </a:bodyPr>
          <a:lstStyle/>
          <a:p>
            <a:pPr>
              <a:defRPr/>
            </a:pPr>
            <a:r>
              <a:rPr lang="en-US" sz="2000" b="1">
                <a:solidFill>
                  <a:srgbClr val="2B333C"/>
                </a:solidFill>
              </a:rPr>
              <a:t>Câu trả lời đúng là:</a:t>
            </a:r>
          </a:p>
        </p:txBody>
      </p:sp>
      <p:sp>
        <p:nvSpPr>
          <p:cNvPr id="100386" name="mmprod_feedback_70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14600" y="5308600"/>
            <a:ext cx="3292475" cy="674688"/>
          </a:xfrm>
          <a:prstGeom prst="rect">
            <a:avLst/>
          </a:prstGeom>
          <a:solidFill>
            <a:srgbClr val="FFCCFF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Con trả lời sai rồi - Con cần cố gắng</a:t>
            </a:r>
          </a:p>
        </p:txBody>
      </p:sp>
      <p:sp>
        <p:nvSpPr>
          <p:cNvPr id="100387" name="mmprod_feedback_700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97150" y="5473700"/>
            <a:ext cx="1441450" cy="674688"/>
          </a:xfrm>
          <a:prstGeom prst="rect">
            <a:avLst/>
          </a:prstGeom>
          <a:solidFill>
            <a:srgbClr val="FFCCFF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Thử lại</a:t>
            </a:r>
          </a:p>
        </p:txBody>
      </p:sp>
      <p:sp>
        <p:nvSpPr>
          <p:cNvPr id="100388" name="mmprod_feedback_700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28600" y="6183313"/>
            <a:ext cx="3290888" cy="674687"/>
          </a:xfrm>
          <a:prstGeom prst="rect">
            <a:avLst/>
          </a:prstGeom>
          <a:solidFill>
            <a:srgbClr val="FFCCFF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Con phải trả lời câu hỏi này trước khi tiếp tục</a:t>
            </a:r>
          </a:p>
        </p:txBody>
      </p:sp>
      <p:grpSp>
        <p:nvGrpSpPr>
          <p:cNvPr id="35858" name="mmprod_Button104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6307138" y="5691188"/>
            <a:ext cx="1144587" cy="404812"/>
            <a:chOff x="3973" y="3585"/>
            <a:chExt cx="721" cy="255"/>
          </a:xfrm>
        </p:grpSpPr>
        <p:sp>
          <p:nvSpPr>
            <p:cNvPr id="35866" name="mmprod_ButtonShape10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973" y="3585"/>
              <a:ext cx="721" cy="255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15875">
              <a:solidFill>
                <a:srgbClr val="A0A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Trả lời</a:t>
              </a:r>
            </a:p>
          </p:txBody>
        </p:sp>
        <p:sp>
          <p:nvSpPr>
            <p:cNvPr id="35867" name="mmprod_ButtonText10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989" y="3601"/>
              <a:ext cx="689" cy="223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15875">
              <a:solidFill>
                <a:srgbClr val="CCCCCC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000" b="1" smtClean="0">
                  <a:solidFill>
                    <a:srgbClr val="2B333C"/>
                  </a:solidFill>
                </a:rPr>
                <a:t>Trả lời</a:t>
              </a:r>
              <a:endParaRPr lang="en-US" sz="2000" b="1">
                <a:solidFill>
                  <a:srgbClr val="2B333C"/>
                </a:solidFill>
              </a:endParaRPr>
            </a:p>
          </p:txBody>
        </p:sp>
      </p:grpSp>
      <p:grpSp>
        <p:nvGrpSpPr>
          <p:cNvPr id="35859" name="mmprod_Button106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7540625" y="5691188"/>
            <a:ext cx="1146175" cy="404812"/>
            <a:chOff x="4750" y="3585"/>
            <a:chExt cx="722" cy="255"/>
          </a:xfrm>
        </p:grpSpPr>
        <p:sp>
          <p:nvSpPr>
            <p:cNvPr id="35864" name="mmprod_ButtonShape10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750" y="3585"/>
              <a:ext cx="722" cy="25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5875">
              <a:solidFill>
                <a:srgbClr val="A0A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Xóa</a:t>
              </a:r>
            </a:p>
          </p:txBody>
        </p:sp>
        <p:sp>
          <p:nvSpPr>
            <p:cNvPr id="35865" name="mmprod_ButtonText107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766" y="3601"/>
              <a:ext cx="690" cy="22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5875">
              <a:solidFill>
                <a:srgbClr val="CCCCCC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000" b="1" smtClean="0">
                  <a:solidFill>
                    <a:srgbClr val="2B333C"/>
                  </a:solidFill>
                </a:rPr>
                <a:t>Xóa</a:t>
              </a:r>
              <a:endParaRPr lang="en-US" sz="2000" b="1">
                <a:solidFill>
                  <a:srgbClr val="2B333C"/>
                </a:solidFill>
              </a:endParaRPr>
            </a:p>
          </p:txBody>
        </p:sp>
      </p:grpSp>
      <p:sp>
        <p:nvSpPr>
          <p:cNvPr id="100395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114800" y="2590800"/>
            <a:ext cx="0" cy="2209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0396" name="Line 4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2362200" y="2895600"/>
            <a:ext cx="3581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0398" name="AutoShape 4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04800" y="381000"/>
            <a:ext cx="8610600" cy="1371600"/>
          </a:xfrm>
          <a:prstGeom prst="flowChartAlternateProcess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9" name="mmprod_title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>
          <a:xfrm>
            <a:off x="457200" y="457200"/>
            <a:ext cx="8229600" cy="1143000"/>
          </a:xfrm>
        </p:spPr>
        <p:txBody>
          <a:bodyPr lIns="0" tIns="0" rIns="0" bIns="0">
            <a:noAutofit/>
          </a:bodyPr>
          <a:lstStyle/>
          <a:p>
            <a:pPr eaLnBrk="1" hangingPunct="1">
              <a:defRPr/>
            </a:pPr>
            <a:r>
              <a:rPr lang="en-US" sz="3600" smtClean="0">
                <a:solidFill>
                  <a:srgbClr val="9900FF"/>
                </a:solidFill>
              </a:rPr>
              <a:t>Các con hãy nối số ở cột 2 với số ở cột 1 sao cho tạo thành 3 cách chia?</a:t>
            </a:r>
            <a:endParaRPr lang="en-US" sz="3600" dirty="0">
              <a:solidFill>
                <a:srgbClr val="9900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0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  <p:bldP spid="100356" grpId="0"/>
      <p:bldP spid="100381" grpId="0" animBg="1" autoUpdateAnimBg="0"/>
      <p:bldP spid="100382" grpId="0" animBg="1" autoUpdateAnimBg="0"/>
      <p:bldP spid="100383" grpId="0" animBg="1" autoUpdateAnimBg="0"/>
      <p:bldP spid="100384" grpId="0" animBg="1" autoUpdateAnimBg="0"/>
      <p:bldP spid="100385" grpId="0" animBg="1" autoUpdateAnimBg="0"/>
      <p:bldP spid="100386" grpId="0" animBg="1" autoUpdateAnimBg="0"/>
      <p:bldP spid="100387" grpId="0" animBg="1" autoUpdateAnimBg="0"/>
      <p:bldP spid="100388" grpId="0" animBg="1" autoUpdateAnimBg="0"/>
      <p:bldP spid="100395" grpId="0" animBg="1"/>
      <p:bldP spid="100396" grpId="0" animBg="1"/>
      <p:bldP spid="100398" grpId="0" animBg="1"/>
      <p:bldP spid="10039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16" descr="Picture1da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17" descr="Picture1da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18" descr="Picture1f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571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9" descr="gggg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53050"/>
            <a:ext cx="222408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20" descr="gggg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53050"/>
            <a:ext cx="222408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21" descr="gggg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5353050"/>
            <a:ext cx="222408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22" descr="gggg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3050"/>
            <a:ext cx="222408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23" descr="gggg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56225"/>
            <a:ext cx="16764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36" name="AutoShap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2667000"/>
            <a:ext cx="6705600" cy="1752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7" name="Text Box 2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28800" y="3200400"/>
            <a:ext cx="6705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Trò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chơi</a:t>
            </a:r>
            <a:r>
              <a:rPr lang="en-US" sz="2800" b="1" dirty="0">
                <a:solidFill>
                  <a:srgbClr val="FF3300"/>
                </a:solidFill>
              </a:rPr>
              <a:t> 2: </a:t>
            </a:r>
            <a:r>
              <a:rPr lang="en-US" sz="2800" b="1" dirty="0" err="1">
                <a:solidFill>
                  <a:srgbClr val="FF3300"/>
                </a:solidFill>
              </a:rPr>
              <a:t>Bé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thông</a:t>
            </a:r>
            <a:r>
              <a:rPr lang="en-US" sz="2800" b="1" dirty="0">
                <a:solidFill>
                  <a:srgbClr val="FF3300"/>
                </a:solidFill>
              </a:rPr>
              <a:t> minh </a:t>
            </a:r>
            <a:r>
              <a:rPr lang="en-US" sz="2800" b="1" dirty="0" err="1">
                <a:solidFill>
                  <a:srgbClr val="FF3300"/>
                </a:solidFill>
              </a:rPr>
              <a:t>nhanh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trí</a:t>
            </a:r>
            <a:endParaRPr lang="en-US" sz="2800" b="1" dirty="0">
              <a:solidFill>
                <a:srgbClr val="FF3300"/>
              </a:solidFill>
            </a:endParaRPr>
          </a:p>
          <a:p>
            <a:pPr eaLnBrk="1" hangingPunct="1"/>
            <a:endParaRPr lang="en-US" sz="2800" b="1" dirty="0">
              <a:solidFill>
                <a:srgbClr val="FF3300"/>
              </a:solidFill>
            </a:endParaRPr>
          </a:p>
          <a:p>
            <a:pPr eaLnBrk="1" hangingPunct="1"/>
            <a:endParaRPr lang="en-US" sz="2800" b="1" dirty="0">
              <a:solidFill>
                <a:srgbClr val="FF33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36" grpId="0" animBg="1"/>
      <p:bldP spid="11573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28600"/>
            <a:ext cx="8229600" cy="1143000"/>
          </a:xfrm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en-GB" sz="3600" smtClean="0">
                <a:latin typeface="Arial"/>
              </a:rPr>
              <a:t>Điền số thích hợp vào ô trống</a:t>
            </a:r>
            <a:endParaRPr lang="en-GB" sz="3600" dirty="0">
              <a:latin typeface="Arial"/>
            </a:endParaRPr>
          </a:p>
        </p:txBody>
      </p:sp>
      <p:sp>
        <p:nvSpPr>
          <p:cNvPr id="36" name="mmprod_feedback_7000"/>
          <p:cNvSpPr/>
          <p:nvPr>
            <p:custDataLst>
              <p:tags r:id="rId3"/>
            </p:custDataLst>
          </p:nvPr>
        </p:nvSpPr>
        <p:spPr>
          <a:xfrm>
            <a:off x="868680" y="4522470"/>
            <a:ext cx="3291840" cy="67437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vi-VN" b="1" smtClean="0">
                <a:latin typeface="Arial"/>
              </a:rPr>
              <a:t>Đúng rồi - Nhấn chuột vào vị trí bất kỳ để tiếp tục</a:t>
            </a:r>
            <a:endParaRPr lang="en-GB" b="1">
              <a:latin typeface="Arial"/>
            </a:endParaRPr>
          </a:p>
        </p:txBody>
      </p:sp>
      <p:sp>
        <p:nvSpPr>
          <p:cNvPr id="37" name="mmprod_feedback_7002"/>
          <p:cNvSpPr/>
          <p:nvPr>
            <p:custDataLst>
              <p:tags r:id="rId4"/>
            </p:custDataLst>
          </p:nvPr>
        </p:nvSpPr>
        <p:spPr>
          <a:xfrm>
            <a:off x="4983480" y="4522470"/>
            <a:ext cx="3291840" cy="67437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smtClean="0">
                <a:latin typeface="Arial"/>
              </a:rPr>
              <a:t>Sai rồi - Nhấn chuột tiếp tục</a:t>
            </a:r>
            <a:endParaRPr lang="en-GB" b="1">
              <a:latin typeface="Arial"/>
            </a:endParaRPr>
          </a:p>
        </p:txBody>
      </p:sp>
      <p:sp>
        <p:nvSpPr>
          <p:cNvPr id="38" name="mmprod_feedback_7009"/>
          <p:cNvSpPr/>
          <p:nvPr>
            <p:custDataLst>
              <p:tags r:id="rId5"/>
            </p:custDataLst>
          </p:nvPr>
        </p:nvSpPr>
        <p:spPr>
          <a:xfrm>
            <a:off x="2514600" y="5309235"/>
            <a:ext cx="3291840" cy="67437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vi-VN" b="1" smtClean="0">
                <a:latin typeface="Arial"/>
              </a:rPr>
              <a:t>Con đã trả lời đúng rồi - Cô chúc mừng con</a:t>
            </a:r>
            <a:endParaRPr lang="en-GB" b="1">
              <a:latin typeface="Arial"/>
            </a:endParaRPr>
          </a:p>
        </p:txBody>
      </p:sp>
      <p:sp>
        <p:nvSpPr>
          <p:cNvPr id="39" name="mmprod_feedback_7006"/>
          <p:cNvSpPr/>
          <p:nvPr>
            <p:custDataLst>
              <p:tags r:id="rId6"/>
            </p:custDataLst>
          </p:nvPr>
        </p:nvSpPr>
        <p:spPr>
          <a:xfrm>
            <a:off x="2514600" y="4972050"/>
            <a:ext cx="3048000" cy="67437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b="1" smtClean="0">
                <a:latin typeface="Arial"/>
              </a:rPr>
              <a:t>Câu trả lời của con là:</a:t>
            </a:r>
            <a:endParaRPr lang="en-GB" b="1">
              <a:latin typeface="Arial"/>
            </a:endParaRPr>
          </a:p>
        </p:txBody>
      </p:sp>
      <p:sp>
        <p:nvSpPr>
          <p:cNvPr id="40" name="mmprod_feedback_7010"/>
          <p:cNvSpPr/>
          <p:nvPr>
            <p:custDataLst>
              <p:tags r:id="rId7"/>
            </p:custDataLst>
          </p:nvPr>
        </p:nvSpPr>
        <p:spPr>
          <a:xfrm>
            <a:off x="2514600" y="5646420"/>
            <a:ext cx="3189198" cy="67437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vi-VN" b="1" smtClean="0">
                <a:latin typeface="Arial"/>
              </a:rPr>
              <a:t>Câu trả lời đúng là:</a:t>
            </a:r>
            <a:endParaRPr lang="en-GB" b="1">
              <a:latin typeface="Arial"/>
            </a:endParaRPr>
          </a:p>
        </p:txBody>
      </p:sp>
      <p:sp>
        <p:nvSpPr>
          <p:cNvPr id="41" name="mmprod_feedback_7011"/>
          <p:cNvSpPr/>
          <p:nvPr>
            <p:custDataLst>
              <p:tags r:id="rId8"/>
            </p:custDataLst>
          </p:nvPr>
        </p:nvSpPr>
        <p:spPr>
          <a:xfrm>
            <a:off x="2514600" y="5309235"/>
            <a:ext cx="3291840" cy="67437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smtClean="0">
                <a:latin typeface="Arial"/>
              </a:rPr>
              <a:t>Con trả lời sai rồi - Con cần cố gắng</a:t>
            </a:r>
            <a:endParaRPr lang="en-GB" b="1">
              <a:latin typeface="Arial"/>
            </a:endParaRPr>
          </a:p>
        </p:txBody>
      </p:sp>
      <p:sp>
        <p:nvSpPr>
          <p:cNvPr id="42" name="mmprod_feedback_7007"/>
          <p:cNvSpPr/>
          <p:nvPr>
            <p:custDataLst>
              <p:tags r:id="rId9"/>
            </p:custDataLst>
          </p:nvPr>
        </p:nvSpPr>
        <p:spPr>
          <a:xfrm>
            <a:off x="2679192" y="5638419"/>
            <a:ext cx="3291840" cy="67437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vi-VN" b="1" smtClean="0">
                <a:latin typeface="Arial"/>
              </a:rPr>
              <a:t>Con phải trả lời câu hỏi này trước khi tiếp tục</a:t>
            </a:r>
            <a:endParaRPr lang="en-GB" b="1">
              <a:latin typeface="Arial"/>
            </a:endParaRPr>
          </a:p>
        </p:txBody>
      </p:sp>
      <p:grpSp>
        <p:nvGrpSpPr>
          <p:cNvPr id="45" name="mmprod_Button104"/>
          <p:cNvGrpSpPr/>
          <p:nvPr>
            <p:custDataLst>
              <p:tags r:id="rId10"/>
            </p:custDataLst>
          </p:nvPr>
        </p:nvGrpSpPr>
        <p:grpSpPr>
          <a:xfrm>
            <a:off x="6306820" y="5691378"/>
            <a:ext cx="1145540" cy="404622"/>
            <a:chOff x="6306820" y="5691378"/>
            <a:chExt cx="1145540" cy="404622"/>
          </a:xfrm>
        </p:grpSpPr>
        <p:sp>
          <p:nvSpPr>
            <p:cNvPr id="43" name="mmprod_ButtonShape104"/>
            <p:cNvSpPr/>
            <p:nvPr>
              <p:custDataLst>
                <p:tags r:id="rId23"/>
              </p:custDataLst>
            </p:nvPr>
          </p:nvSpPr>
          <p:spPr>
            <a:xfrm>
              <a:off x="6306820" y="5691378"/>
              <a:ext cx="1145540" cy="404622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>
                <a:latin typeface="Arial"/>
              </a:endParaRPr>
            </a:p>
          </p:txBody>
        </p:sp>
        <p:sp>
          <p:nvSpPr>
            <p:cNvPr id="44" name="mmprod_ButtonText105"/>
            <p:cNvSpPr/>
            <p:nvPr>
              <p:custDataLst>
                <p:tags r:id="rId24"/>
              </p:custDataLst>
            </p:nvPr>
          </p:nvSpPr>
          <p:spPr>
            <a:xfrm>
              <a:off x="6332220" y="5716778"/>
              <a:ext cx="1094740" cy="353822"/>
            </a:xfrm>
            <a:prstGeom prst="roundRect">
              <a:avLst/>
            </a:prstGeom>
            <a:solidFill>
              <a:srgbClr val="FF0000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000" b="1" smtClean="0">
                  <a:solidFill>
                    <a:srgbClr val="2B333C"/>
                  </a:solidFill>
                  <a:latin typeface="Arial"/>
                </a:rPr>
                <a:t>Trả lời</a:t>
              </a:r>
              <a:endParaRPr lang="en-GB" sz="2000" b="1" dirty="0">
                <a:solidFill>
                  <a:srgbClr val="2B333C"/>
                </a:solidFill>
                <a:latin typeface="Arial"/>
              </a:endParaRPr>
            </a:p>
          </p:txBody>
        </p:sp>
      </p:grpSp>
      <p:grpSp>
        <p:nvGrpSpPr>
          <p:cNvPr id="48" name="mmprod_Button106"/>
          <p:cNvGrpSpPr/>
          <p:nvPr>
            <p:custDataLst>
              <p:tags r:id="rId11"/>
            </p:custDataLst>
          </p:nvPr>
        </p:nvGrpSpPr>
        <p:grpSpPr>
          <a:xfrm>
            <a:off x="7702550" y="5691378"/>
            <a:ext cx="1145540" cy="404622"/>
            <a:chOff x="7541260" y="5691378"/>
            <a:chExt cx="1145540" cy="404622"/>
          </a:xfrm>
          <a:solidFill>
            <a:srgbClr val="FFFF00"/>
          </a:solidFill>
        </p:grpSpPr>
        <p:sp>
          <p:nvSpPr>
            <p:cNvPr id="46" name="mmprod_ButtonShape106"/>
            <p:cNvSpPr/>
            <p:nvPr>
              <p:custDataLst>
                <p:tags r:id="rId21"/>
              </p:custDataLst>
            </p:nvPr>
          </p:nvSpPr>
          <p:spPr>
            <a:xfrm>
              <a:off x="7541260" y="5691378"/>
              <a:ext cx="1145540" cy="404622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>
                <a:latin typeface="Arial"/>
              </a:endParaRPr>
            </a:p>
          </p:txBody>
        </p:sp>
        <p:sp>
          <p:nvSpPr>
            <p:cNvPr id="47" name="mmprod_ButtonText107"/>
            <p:cNvSpPr/>
            <p:nvPr>
              <p:custDataLst>
                <p:tags r:id="rId22"/>
              </p:custDataLst>
            </p:nvPr>
          </p:nvSpPr>
          <p:spPr>
            <a:xfrm>
              <a:off x="7566660" y="5716778"/>
              <a:ext cx="1094740" cy="353822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000" b="1" smtClean="0">
                  <a:solidFill>
                    <a:srgbClr val="2B333C"/>
                  </a:solidFill>
                  <a:latin typeface="Arial"/>
                </a:rPr>
                <a:t>Xóa</a:t>
              </a:r>
              <a:endParaRPr lang="en-GB" sz="2000" b="1" dirty="0">
                <a:solidFill>
                  <a:srgbClr val="2B333C"/>
                </a:solidFill>
                <a:latin typeface="Arial"/>
              </a:endParaRPr>
            </a:p>
          </p:txBody>
        </p:sp>
      </p:grpSp>
      <p:grpSp>
        <p:nvGrpSpPr>
          <p:cNvPr id="81" name="mmprod_question"/>
          <p:cNvGrpSpPr/>
          <p:nvPr>
            <p:custDataLst>
              <p:tags r:id="rId12"/>
            </p:custDataLst>
          </p:nvPr>
        </p:nvGrpSpPr>
        <p:grpSpPr>
          <a:xfrm>
            <a:off x="457200" y="1600200"/>
            <a:ext cx="6882752" cy="975360"/>
            <a:chOff x="457200" y="1600200"/>
            <a:chExt cx="6882752" cy="975360"/>
          </a:xfrm>
        </p:grpSpPr>
        <p:grpSp>
          <p:nvGrpSpPr>
            <p:cNvPr id="69" name="Group 68"/>
            <p:cNvGrpSpPr/>
            <p:nvPr/>
          </p:nvGrpSpPr>
          <p:grpSpPr>
            <a:xfrm>
              <a:off x="457200" y="1600200"/>
              <a:ext cx="6882752" cy="487680"/>
              <a:chOff x="457200" y="1600200"/>
              <a:chExt cx="6882752" cy="487680"/>
            </a:xfrm>
          </p:grpSpPr>
          <p:sp>
            <p:nvSpPr>
              <p:cNvPr id="55" name="TextBox 54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7227239" y="1600200"/>
                <a:ext cx="112713" cy="48768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endParaRPr lang="en-GB" sz="2600">
                  <a:latin typeface="Arial"/>
                </a:endParaRPr>
              </a:p>
            </p:txBody>
          </p:sp>
          <p:sp>
            <p:nvSpPr>
              <p:cNvPr id="58" name="TextBox 57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457200" y="1600200"/>
                <a:ext cx="338138" cy="48768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GB" sz="2600" smtClean="0">
                    <a:latin typeface="Arial"/>
                  </a:rPr>
                  <a:t>1</a:t>
                </a:r>
                <a:endParaRPr lang="en-GB" sz="2600">
                  <a:latin typeface="Arial"/>
                </a:endParaRPr>
              </a:p>
            </p:txBody>
          </p:sp>
          <p:pic>
            <p:nvPicPr>
              <p:cNvPr id="59" name="mmprod_answer11143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916" y="1717040"/>
                <a:ext cx="2755725" cy="291156"/>
              </a:xfrm>
              <a:prstGeom prst="rect">
                <a:avLst/>
              </a:prstGeom>
            </p:spPr>
          </p:pic>
          <p:sp>
            <p:nvSpPr>
              <p:cNvPr id="61" name="TextBox 60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3842220" y="1600200"/>
                <a:ext cx="338138" cy="48768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GB" sz="2600" smtClean="0">
                    <a:latin typeface="Arial"/>
                  </a:rPr>
                  <a:t>3</a:t>
                </a:r>
                <a:endParaRPr lang="en-GB" sz="2600">
                  <a:latin typeface="Arial"/>
                </a:endParaRPr>
              </a:p>
            </p:txBody>
          </p:sp>
          <p:pic>
            <p:nvPicPr>
              <p:cNvPr id="62" name="mmprod_answer11146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5936" y="1717040"/>
                <a:ext cx="2755725" cy="291156"/>
              </a:xfrm>
              <a:prstGeom prst="rect">
                <a:avLst/>
              </a:prstGeom>
            </p:spPr>
          </p:pic>
        </p:grpSp>
        <p:grpSp>
          <p:nvGrpSpPr>
            <p:cNvPr id="80" name="Group 79"/>
            <p:cNvGrpSpPr/>
            <p:nvPr/>
          </p:nvGrpSpPr>
          <p:grpSpPr>
            <a:xfrm>
              <a:off x="457200" y="2087880"/>
              <a:ext cx="3610445" cy="487680"/>
              <a:chOff x="457200" y="2087880"/>
              <a:chExt cx="3610445" cy="487680"/>
            </a:xfrm>
          </p:grpSpPr>
          <p:sp>
            <p:nvSpPr>
              <p:cNvPr id="56" name="TextBox 55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3842220" y="2087880"/>
                <a:ext cx="225425" cy="48768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GB" sz="2600" smtClean="0">
                    <a:latin typeface="Arial"/>
                  </a:rPr>
                  <a:t> </a:t>
                </a:r>
              </a:p>
              <a:p>
                <a:endParaRPr lang="en-GB" sz="2600">
                  <a:latin typeface="Arial"/>
                </a:endParaRPr>
              </a:p>
            </p:txBody>
          </p:sp>
          <p:sp>
            <p:nvSpPr>
              <p:cNvPr id="73" name="TextBox 72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457200" y="2087880"/>
                <a:ext cx="338138" cy="48768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GB" sz="2600" smtClean="0">
                    <a:latin typeface="Arial"/>
                  </a:rPr>
                  <a:t>5</a:t>
                </a:r>
                <a:endParaRPr lang="en-GB" sz="2600">
                  <a:latin typeface="Arial"/>
                </a:endParaRPr>
              </a:p>
            </p:txBody>
          </p:sp>
          <p:pic>
            <p:nvPicPr>
              <p:cNvPr id="74" name="mmprod_answer11149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916" y="2204720"/>
                <a:ext cx="2755725" cy="291156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346698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 animBg="1" autoUpdateAnimBg="0"/>
      <p:bldP spid="37" grpId="0" animBg="1" autoUpdateAnimBg="0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  <p:bldP spid="42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  <p:controls>
      <p:control spid="2071" name="ShockwaveFlash1" r:id="rId3" imgW="4572000" imgH="3429000"/>
    </p:controls>
    <p:extLst>
      <p:ext uri="{BB962C8B-B14F-4D97-AF65-F5344CB8AC3E}">
        <p14:creationId xmlns="" xmlns:p14="http://schemas.microsoft.com/office/powerpoint/2010/main" val="389242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76400" y="2971800"/>
            <a:ext cx="5943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/>
            <a:r>
              <a:rPr lang="en-US" sz="3200" b="1">
                <a:solidFill>
                  <a:srgbClr val="FF0000"/>
                </a:solidFill>
              </a:rPr>
              <a:t>CÁCH TIẾN HÀNH: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  <a:p>
            <a:pPr marL="342900" indent="-342900"/>
            <a:r>
              <a:rPr lang="en-US" sz="2800" b="1">
                <a:solidFill>
                  <a:srgbClr val="0000FF"/>
                </a:solidFill>
              </a:rPr>
              <a:t>       1. Ổn định, gây hứng thú</a:t>
            </a:r>
          </a:p>
        </p:txBody>
      </p:sp>
      <p:pic>
        <p:nvPicPr>
          <p:cNvPr id="9220" name="Picture 6" descr="gggg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53050"/>
            <a:ext cx="222408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gggg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53050"/>
            <a:ext cx="222408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gggg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5353050"/>
            <a:ext cx="222408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gggg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3050"/>
            <a:ext cx="222408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gggg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56225"/>
            <a:ext cx="16764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Picture1da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2" descr="Picture1da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905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3" descr="Picture1f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571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1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controls>
      <p:control spid="1047" name="ShockwaveFlash1" r:id="rId3" imgW="4572000" imgH="34290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048000"/>
            <a:ext cx="9144000" cy="3200400"/>
          </a:xfrm>
          <a:prstGeom prst="ellipse">
            <a:avLst/>
          </a:prstGeom>
          <a:solidFill>
            <a:srgbClr val="0066FF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Text Box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3000" y="838200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 </a:t>
            </a:r>
          </a:p>
        </p:txBody>
      </p:sp>
      <p:pic>
        <p:nvPicPr>
          <p:cNvPr id="4108" name="Picture 12" descr="hqdefaul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63" r="5263"/>
          <a:stretch>
            <a:fillRect/>
          </a:stretch>
        </p:blipFill>
        <p:spPr bwMode="auto">
          <a:xfrm>
            <a:off x="2667000" y="449580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 descr="tải xuống (8)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95800"/>
            <a:ext cx="1752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 descr="tải xuống (9)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14800"/>
            <a:ext cx="13795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8" descr="tải xuống (12)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4600"/>
            <a:ext cx="2209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9" descr="images (13)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38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228600"/>
            <a:ext cx="8305800" cy="1143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Ôn số lượng trong phạm vi 6</a:t>
            </a:r>
          </a:p>
          <a:p>
            <a:pPr algn="ctr"/>
            <a:r>
              <a:rPr lang="en-US" sz="3200" b="1">
                <a:solidFill>
                  <a:srgbClr val="FF0000"/>
                </a:solidFill>
              </a:rPr>
              <a:t>Cô mời các con cùng quan sát đĩa quả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mmprod_feedback_700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5410200"/>
            <a:ext cx="3292475" cy="674688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Đúng rồi - Nhấn chuột vào vị trí bất kỳ để tiếp tục</a:t>
            </a:r>
          </a:p>
        </p:txBody>
      </p:sp>
      <p:sp>
        <p:nvSpPr>
          <p:cNvPr id="102419" name="mmprod_feedback_700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51525" y="5334000"/>
            <a:ext cx="3292475" cy="674688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rgbClr val="2B333C"/>
                </a:solidFill>
              </a:rPr>
              <a:t>Sai</a:t>
            </a:r>
            <a:r>
              <a:rPr lang="en-US" sz="2000" b="1" dirty="0">
                <a:solidFill>
                  <a:srgbClr val="2B333C"/>
                </a:solidFill>
              </a:rPr>
              <a:t> </a:t>
            </a:r>
            <a:r>
              <a:rPr lang="en-US" sz="2000" b="1" dirty="0" err="1">
                <a:solidFill>
                  <a:srgbClr val="2B333C"/>
                </a:solidFill>
              </a:rPr>
              <a:t>rồi</a:t>
            </a:r>
            <a:r>
              <a:rPr lang="en-US" sz="2000" b="1" dirty="0">
                <a:solidFill>
                  <a:srgbClr val="2B333C"/>
                </a:solidFill>
              </a:rPr>
              <a:t> - </a:t>
            </a:r>
            <a:r>
              <a:rPr lang="en-US" sz="2000" b="1" dirty="0" err="1">
                <a:solidFill>
                  <a:srgbClr val="2B333C"/>
                </a:solidFill>
              </a:rPr>
              <a:t>Nhấn</a:t>
            </a:r>
            <a:r>
              <a:rPr lang="en-US" sz="2000" b="1" dirty="0">
                <a:solidFill>
                  <a:srgbClr val="2B333C"/>
                </a:solidFill>
              </a:rPr>
              <a:t> </a:t>
            </a:r>
            <a:r>
              <a:rPr lang="en-US" sz="2000" b="1" dirty="0" err="1">
                <a:solidFill>
                  <a:srgbClr val="2B333C"/>
                </a:solidFill>
              </a:rPr>
              <a:t>chuột</a:t>
            </a:r>
            <a:r>
              <a:rPr lang="en-US" sz="2000" b="1" dirty="0">
                <a:solidFill>
                  <a:srgbClr val="2B333C"/>
                </a:solidFill>
              </a:rPr>
              <a:t> </a:t>
            </a:r>
            <a:r>
              <a:rPr lang="en-US" sz="2000" b="1" dirty="0" err="1">
                <a:solidFill>
                  <a:srgbClr val="2B333C"/>
                </a:solidFill>
              </a:rPr>
              <a:t>tiếp</a:t>
            </a:r>
            <a:r>
              <a:rPr lang="en-US" sz="2000" b="1" dirty="0">
                <a:solidFill>
                  <a:srgbClr val="2B333C"/>
                </a:solidFill>
              </a:rPr>
              <a:t> </a:t>
            </a:r>
            <a:r>
              <a:rPr lang="en-US" sz="2000" b="1" dirty="0" err="1">
                <a:solidFill>
                  <a:srgbClr val="2B333C"/>
                </a:solidFill>
              </a:rPr>
              <a:t>tục</a:t>
            </a:r>
            <a:endParaRPr lang="en-US" sz="2000" b="1" dirty="0">
              <a:solidFill>
                <a:srgbClr val="2B333C"/>
              </a:solidFill>
            </a:endParaRPr>
          </a:p>
        </p:txBody>
      </p:sp>
      <p:sp>
        <p:nvSpPr>
          <p:cNvPr id="102420" name="mmprod_feedback_700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4600" y="5308600"/>
            <a:ext cx="3292475" cy="674688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Con đã trả lời đúng rồi - Cô chúc mừng con</a:t>
            </a:r>
          </a:p>
        </p:txBody>
      </p:sp>
      <p:sp>
        <p:nvSpPr>
          <p:cNvPr id="102421" name="mmprod_feedback_700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59050" y="4953000"/>
            <a:ext cx="2927350" cy="674688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>
            <a:noAutofit/>
          </a:bodyPr>
          <a:lstStyle/>
          <a:p>
            <a:pPr>
              <a:defRPr/>
            </a:pPr>
            <a:r>
              <a:rPr lang="en-US" sz="2000" b="1">
                <a:solidFill>
                  <a:srgbClr val="2B333C"/>
                </a:solidFill>
              </a:rPr>
              <a:t>Câu trả lời của con là:</a:t>
            </a:r>
          </a:p>
        </p:txBody>
      </p:sp>
      <p:sp>
        <p:nvSpPr>
          <p:cNvPr id="102422" name="mmprod_feedback_70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59050" y="5638800"/>
            <a:ext cx="2774950" cy="674688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>
            <a:noAutofit/>
          </a:bodyPr>
          <a:lstStyle/>
          <a:p>
            <a:pPr>
              <a:defRPr/>
            </a:pPr>
            <a:r>
              <a:rPr lang="en-US" sz="2000" b="1">
                <a:solidFill>
                  <a:srgbClr val="2B333C"/>
                </a:solidFill>
              </a:rPr>
              <a:t>Câu trả lời đúng là:</a:t>
            </a:r>
          </a:p>
        </p:txBody>
      </p:sp>
      <p:sp>
        <p:nvSpPr>
          <p:cNvPr id="102423" name="mmprod_feedback_70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14600" y="5308600"/>
            <a:ext cx="3292475" cy="674688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Con trả lời sai rồi - Con cần cố gắng</a:t>
            </a:r>
          </a:p>
        </p:txBody>
      </p:sp>
      <p:sp>
        <p:nvSpPr>
          <p:cNvPr id="102424" name="mmprod_feedback_700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76600" y="6183313"/>
            <a:ext cx="1524000" cy="674687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Thử lại</a:t>
            </a:r>
          </a:p>
        </p:txBody>
      </p:sp>
      <p:sp>
        <p:nvSpPr>
          <p:cNvPr id="102425" name="mmprod_feedback_700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6183313"/>
            <a:ext cx="3290888" cy="674687"/>
          </a:xfrm>
          <a:prstGeom prst="rect">
            <a:avLst/>
          </a:prstGeom>
          <a:solidFill>
            <a:schemeClr val="tx2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2B333C"/>
                </a:solidFill>
              </a:rPr>
              <a:t>Con phải trả lời câu hỏi này trước khi tiếp tục</a:t>
            </a:r>
          </a:p>
        </p:txBody>
      </p:sp>
      <p:grpSp>
        <p:nvGrpSpPr>
          <p:cNvPr id="12298" name="mmprod_Button104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6324600" y="6453188"/>
            <a:ext cx="1144588" cy="404812"/>
            <a:chOff x="3973" y="3585"/>
            <a:chExt cx="721" cy="255"/>
          </a:xfrm>
        </p:grpSpPr>
        <p:sp>
          <p:nvSpPr>
            <p:cNvPr id="12316" name="mmprod_ButtonShape10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973" y="3585"/>
              <a:ext cx="721" cy="255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5875">
              <a:solidFill>
                <a:srgbClr val="A0A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Trả lời</a:t>
              </a:r>
            </a:p>
          </p:txBody>
        </p:sp>
        <p:sp>
          <p:nvSpPr>
            <p:cNvPr id="12317" name="mmprod_ButtonText10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989" y="3601"/>
              <a:ext cx="689" cy="223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15875">
              <a:solidFill>
                <a:srgbClr val="CCCCCC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000" b="1" smtClean="0">
                  <a:solidFill>
                    <a:srgbClr val="2B333C"/>
                  </a:solidFill>
                </a:rPr>
                <a:t>Trả lời</a:t>
              </a:r>
              <a:endParaRPr lang="en-US" sz="2000" b="1">
                <a:solidFill>
                  <a:srgbClr val="2B333C"/>
                </a:solidFill>
              </a:endParaRPr>
            </a:p>
          </p:txBody>
        </p:sp>
      </p:grpSp>
      <p:grpSp>
        <p:nvGrpSpPr>
          <p:cNvPr id="12299" name="mmprod_Button10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7558088" y="6453188"/>
            <a:ext cx="1146175" cy="404812"/>
            <a:chOff x="4750" y="3585"/>
            <a:chExt cx="722" cy="255"/>
          </a:xfrm>
        </p:grpSpPr>
        <p:sp>
          <p:nvSpPr>
            <p:cNvPr id="12314" name="mmprod_ButtonShape10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750" y="3585"/>
              <a:ext cx="722" cy="255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5875">
              <a:solidFill>
                <a:srgbClr val="A0A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Xóa</a:t>
              </a:r>
            </a:p>
          </p:txBody>
        </p:sp>
        <p:sp>
          <p:nvSpPr>
            <p:cNvPr id="12315" name="mmprod_ButtonText10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766" y="3601"/>
              <a:ext cx="690" cy="22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5875">
              <a:solidFill>
                <a:srgbClr val="CCCCCC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000" b="1" smtClean="0">
                  <a:solidFill>
                    <a:srgbClr val="2B333C"/>
                  </a:solidFill>
                </a:rPr>
                <a:t>Xóa</a:t>
              </a:r>
              <a:endParaRPr lang="en-US" sz="2000" b="1">
                <a:solidFill>
                  <a:srgbClr val="2B333C"/>
                </a:solidFill>
              </a:endParaRPr>
            </a:p>
          </p:txBody>
        </p:sp>
      </p:grpSp>
      <p:sp>
        <p:nvSpPr>
          <p:cNvPr id="102445" name="Rectangle 4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19200" y="685800"/>
            <a:ext cx="5943600" cy="1066800"/>
          </a:xfrm>
          <a:prstGeom prst="rect">
            <a:avLst/>
          </a:prstGeom>
          <a:solidFill>
            <a:srgbClr val="99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6" name="mmprod_title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>
          <a:xfrm>
            <a:off x="1371600" y="533400"/>
            <a:ext cx="5715000" cy="1143000"/>
          </a:xfrm>
        </p:spPr>
        <p:txBody>
          <a:bodyPr lIns="0" tIns="0" rIns="0" bIns="0">
            <a:noAutofit/>
          </a:bodyPr>
          <a:lstStyle/>
          <a:p>
            <a:pPr eaLnBrk="1" hangingPunct="1">
              <a:defRPr/>
            </a:pPr>
            <a:r>
              <a:rPr lang="vi-VN" sz="3600" smtClean="0"/>
              <a:t>Trong đĩa có mấy loại quả?</a:t>
            </a:r>
            <a:endParaRPr lang="en-US" sz="3600"/>
          </a:p>
        </p:txBody>
      </p:sp>
      <p:grpSp>
        <p:nvGrpSpPr>
          <p:cNvPr id="18" name="mmprod_answer11051"/>
          <p:cNvGrpSpPr/>
          <p:nvPr>
            <p:custDataLst>
              <p:tags r:id="rId14"/>
            </p:custDataLst>
          </p:nvPr>
        </p:nvGrpSpPr>
        <p:grpSpPr>
          <a:xfrm>
            <a:off x="3276600" y="2438400"/>
            <a:ext cx="2774950" cy="396875"/>
            <a:chOff x="3276600" y="2438400"/>
            <a:chExt cx="2774950" cy="396875"/>
          </a:xfrm>
        </p:grpSpPr>
        <p:sp>
          <p:nvSpPr>
            <p:cNvPr id="12311" name="mmprod_s2_1041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463951" y="2438400"/>
              <a:ext cx="204244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/>
                <a:t>A) </a:t>
              </a:r>
            </a:p>
          </p:txBody>
        </p:sp>
        <p:sp>
          <p:nvSpPr>
            <p:cNvPr id="12312" name="mmprod_s1_1021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666659" y="2438400"/>
              <a:ext cx="2384891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smtClean="0"/>
                <a:t>  4</a:t>
              </a:r>
              <a:endParaRPr lang="en-US" sz="2600"/>
            </a:p>
          </p:txBody>
        </p:sp>
        <p:pic>
          <p:nvPicPr>
            <p:cNvPr id="17" name="mmprod_answer_input11051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2535238"/>
              <a:ext cx="205646" cy="204522"/>
            </a:xfrm>
            <a:prstGeom prst="rect">
              <a:avLst/>
            </a:prstGeom>
          </p:spPr>
        </p:pic>
      </p:grpSp>
      <p:grpSp>
        <p:nvGrpSpPr>
          <p:cNvPr id="20" name="mmprod_answer11053"/>
          <p:cNvGrpSpPr/>
          <p:nvPr>
            <p:custDataLst>
              <p:tags r:id="rId15"/>
            </p:custDataLst>
          </p:nvPr>
        </p:nvGrpSpPr>
        <p:grpSpPr>
          <a:xfrm>
            <a:off x="3276600" y="3008313"/>
            <a:ext cx="2774950" cy="396875"/>
            <a:chOff x="3276600" y="3008313"/>
            <a:chExt cx="2774950" cy="396875"/>
          </a:xfrm>
        </p:grpSpPr>
        <p:sp>
          <p:nvSpPr>
            <p:cNvPr id="12308" name="mmprod_s2_104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463951" y="3008313"/>
              <a:ext cx="204244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/>
                <a:t>B) </a:t>
              </a:r>
            </a:p>
          </p:txBody>
        </p:sp>
        <p:sp>
          <p:nvSpPr>
            <p:cNvPr id="12309" name="mmprod_s1_102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666659" y="3008313"/>
              <a:ext cx="2384891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smtClean="0"/>
                <a:t>  5</a:t>
              </a:r>
              <a:endParaRPr lang="en-US" sz="2600"/>
            </a:p>
          </p:txBody>
        </p:sp>
        <p:pic>
          <p:nvPicPr>
            <p:cNvPr id="19" name="mmprod_answer_input11053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3105150"/>
              <a:ext cx="205646" cy="204522"/>
            </a:xfrm>
            <a:prstGeom prst="rect">
              <a:avLst/>
            </a:prstGeom>
          </p:spPr>
        </p:pic>
      </p:grpSp>
      <p:grpSp>
        <p:nvGrpSpPr>
          <p:cNvPr id="22" name="mmprod_answer11055"/>
          <p:cNvGrpSpPr/>
          <p:nvPr>
            <p:custDataLst>
              <p:tags r:id="rId16"/>
            </p:custDataLst>
          </p:nvPr>
        </p:nvGrpSpPr>
        <p:grpSpPr>
          <a:xfrm>
            <a:off x="3276600" y="3578225"/>
            <a:ext cx="2774950" cy="396875"/>
            <a:chOff x="3276600" y="3578225"/>
            <a:chExt cx="2774950" cy="396875"/>
          </a:xfrm>
        </p:grpSpPr>
        <p:sp>
          <p:nvSpPr>
            <p:cNvPr id="12305" name="mmprod_s2_1043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463951" y="3578225"/>
              <a:ext cx="21269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/>
                <a:t>C) </a:t>
              </a:r>
            </a:p>
          </p:txBody>
        </p:sp>
        <p:sp>
          <p:nvSpPr>
            <p:cNvPr id="12306" name="mmprod_s1_102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678945" y="3578225"/>
              <a:ext cx="237260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600" smtClean="0"/>
                <a:t>  6</a:t>
              </a:r>
              <a:endParaRPr lang="en-US" sz="2600"/>
            </a:p>
          </p:txBody>
        </p:sp>
        <p:pic>
          <p:nvPicPr>
            <p:cNvPr id="21" name="mmprod_answer_input11055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3676650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8" grpId="0" animBg="1" autoUpdateAnimBg="0"/>
      <p:bldP spid="102419" grpId="0" animBg="1" autoUpdateAnimBg="0"/>
      <p:bldP spid="102420" grpId="0" animBg="1" autoUpdateAnimBg="0"/>
      <p:bldP spid="102421" grpId="0" animBg="1" autoUpdateAnimBg="0"/>
      <p:bldP spid="102422" grpId="0" animBg="1" autoUpdateAnimBg="0"/>
      <p:bldP spid="102423" grpId="0" animBg="1" autoUpdateAnimBg="0"/>
      <p:bldP spid="102424" grpId="0" animBg="1" autoUpdateAnimBg="0"/>
      <p:bldP spid="102425" grpId="0" animBg="1" autoUpdateAnimBg="0"/>
      <p:bldP spid="102445" grpId="0" animBg="1"/>
      <p:bldP spid="1024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7" name="Rectangle 1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304800"/>
            <a:ext cx="7696200" cy="12954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</a:rPr>
              <a:t>Trong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đĩa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quả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có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mấy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quả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táo</a:t>
            </a:r>
            <a:r>
              <a:rPr lang="en-US" sz="3200" dirty="0">
                <a:solidFill>
                  <a:srgbClr val="FFFF00"/>
                </a:solidFill>
              </a:rPr>
              <a:t>, </a:t>
            </a:r>
            <a:r>
              <a:rPr lang="en-US" sz="3200" dirty="0" err="1">
                <a:solidFill>
                  <a:srgbClr val="FFFF00"/>
                </a:solidFill>
              </a:rPr>
              <a:t>quả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dứa</a:t>
            </a:r>
            <a:r>
              <a:rPr lang="en-US" sz="3200" dirty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quả</a:t>
            </a:r>
            <a:r>
              <a:rPr lang="en-US" sz="3200" dirty="0">
                <a:solidFill>
                  <a:srgbClr val="FFFF00"/>
                </a:solidFill>
              </a:rPr>
              <a:t> cam?</a:t>
            </a:r>
          </a:p>
        </p:txBody>
      </p:sp>
      <p:sp>
        <p:nvSpPr>
          <p:cNvPr id="133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2514600"/>
            <a:ext cx="8458200" cy="3733800"/>
          </a:xfrm>
          <a:prstGeom prst="rect">
            <a:avLst/>
          </a:prstGeom>
          <a:solidFill>
            <a:srgbClr val="0066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80" name="Picture 12" descr="tải xuống (12)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05200"/>
            <a:ext cx="2209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3" descr="tải xuống (12)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05200"/>
            <a:ext cx="2209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14" descr="tải xuống (12)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2209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15" descr="tải xuống (12)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2209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16" descr="tải xuống (12)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981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5" name="Picture 17" descr="tải xuống (9)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00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9" name="Picture 21" descr="tải xuống (9)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95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0" name="Picture 22" descr="tải xuống (9)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1" name="Picture 23" descr="tải xuống (9)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574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574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812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7" grpId="0" animBg="1"/>
      <p:bldP spid="133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28866PHOTO" val=""/>
  <p:tag name="MMPROD_28866LOGO" val=""/>
  <p:tag name="MMPROD_UIPERSISTENCEDATA" val="MMPROD_UIPERSISTENCEDATA"/>
  <p:tag name="MMPROD_NEXTUNIQUEID" val="11156"/>
  <p:tag name="VIDEO_FILES_RECORD" val="&lt;Videos&gt;&lt;Video Name=&quot;hien dau_259_1_33353.flv&quot; Position=&quot;1&quot; SlideID=&quot;259&quot;/&gt;&lt;Video Name=&quot;hien ket_324_1_76666.flv&quot; Position=&quot;1&quot; SlideID=&quot;324&quot;/&gt;&lt;/Videos&gt;&#10;"/>
  <p:tag name="MMPROD_DATA" val="&lt;object type=&quot;10002&quot; unique_id=&quot;901&quot;&gt;&lt;property id=&quot;10007&quot; value=&quot;Next&quot;/&gt;&lt;property id=&quot;10008&quot; value=&quot;Back&quot;/&gt;&lt;property id=&quot;10009&quot; value=&quot;Trả lời&quot;/&gt;&lt;property id=&quot;10012&quot; value=&quot;0&quot;/&gt;&lt;property id=&quot;10022&quot; value=&quot;Thử lại&quot;/&gt;&lt;property id=&quot;10068&quot; value=&quot;Đúng rồi - Nhấn chuột vào vị trí bất kỳ để tiếp tục&quot;/&gt;&lt;property id=&quot;10069&quot; value=&quot;Sai rồi - Nhấn chuột tiếp tục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Xóa&quot;/&gt;&lt;property id=&quot;10128&quot; value=&quot;Click to clear&quot;/&gt;&lt;property id=&quot;10133&quot; value=&quot;6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Con phải trả lời câu hỏi này trước khi tiếp tục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Arial&amp;quot; IsBold=&amp;quot;0&amp;quot; IsItalic=&amp;quot;0&amp;quot; IsUnderline=&amp;quot;0&amp;quot; FontSize=&amp;quot;36&amp;quot; UseDefFont=&amp;quot;0&amp;quot;/&amp;gt;&amp;lt;Answer FontName=&amp;quot;Arial&amp;quot; IsBold=&amp;quot;0&amp;quot; IsItalic=&amp;quot;0&amp;quot; IsUnderline=&amp;quot;0&amp;quot; FontSize=&amp;quot;26&amp;quot;/&amp;gt;&amp;lt;Button FontName=&amp;quot;Arial&amp;quot; IsBold=&amp;quot;1&amp;quot; IsItalic=&amp;quot;0&amp;quot; IsUnderline=&amp;quot;0&amp;quot; FontSize=&amp;quot;20&amp;quot;/&amp;gt;&amp;lt;Message FontName=&amp;quot;Arial&amp;quot; IsBold=&amp;quot;1&amp;quot; IsItalic=&amp;quot;0&amp;quot; IsUnderline=&amp;quot;0&amp;quot; FontSize=&amp;quot;20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Arial&amp;quot; IsBold=&amp;quot;0&amp;quot; IsItalic=&amp;quot;0&amp;quot; IsUnderline=&amp;quot;0&amp;quot; FontSize=&amp;quot;44&amp;quot;/&amp;gt;&amp;lt;Answer FontName=&amp;quot;Arial&amp;quot; IsBold=&amp;quot;0&amp;quot; IsItalic=&amp;quot;0&amp;quot; IsUnderline=&amp;quot;0&amp;quot; FontSize=&amp;quot;18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710&quot;&gt;&lt;property id=&quot;10002&quot; value=&quot;Hệ thống câu hỏi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710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Con đã trả lời đúng rồi - Cô chúc mừng con&quot;/&gt;&lt;property id=&quot;10172&quot; value=&quot;Con trả lời sai rồi - Con cần cố gắng&quot;/&gt;&lt;property id=&quot;10173&quot; value=&quot;Câu trả lời của con là:&quot;/&gt;&lt;property id=&quot;10174&quot; value=&quot;Câu trả lời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0&quot;/&gt;&lt;object type=&quot;10062&quot; unique_id=&quot;10712&quot;&gt;&lt;object type=&quot;10050&quot; unique_id=&quot;10713&quot;&gt;&lt;property id=&quot;10020&quot; value=&quot;2&quot;/&gt;&lt;property id=&quot;10102&quot; value=&quot;0&quot;/&gt;&lt;property id=&quot;10191&quot; value=&quot;-1&quot;/&gt;&lt;/object&gt;&lt;object type=&quot;10051&quot; unique_id=&quot;10714&quot;&gt;&lt;property id=&quot;10020&quot; value=&quot;2&quot;/&gt;&lt;property id=&quot;10102&quot; value=&quot;0&quot;/&gt;&lt;property id=&quot;10191&quot; value=&quot;-1&quot;/&gt;&lt;/object&gt;&lt;/object&gt;&lt;object type=&quot;10061&quot; unique_id=&quot;20000&quot;/&gt;&lt;/object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0&quot;/&gt;&lt;object type=&quot;10062&quot; unique_id=&quot;10006&quot;&gt;&lt;object type=&quot;10050&quot; unique_id=&quot;10007&quot;&gt;&lt;property id=&quot;10020&quot; value=&quot;2&quot;/&gt;&lt;property id=&quot;10191&quot; value=&quot;-1&quot;/&gt;&lt;/object&gt;&lt;object type=&quot;10051&quot; unique_id=&quot;10008&quot;&gt;&lt;property id=&quot;10020&quot; value=&quot;2&quot;/&gt;&lt;property id=&quot;10191&quot; value=&quot;-1&quot;/&gt;&lt;/object&gt;&lt;/object&gt;&lt;object type=&quot;10061&quot; unique_id=&quot;20000&quot;/&gt;&lt;/object&gt;&lt;/object&gt;&lt;/object&gt;&#10;"/>
  <p:tag name="MMPROD_THEME_BG_IMAGE" val=""/>
  <p:tag name="MMPROD_28563PHOTO" val="/9j/4AAQSkZJRgABAQAAAQABAAD/2wBDAAMCAgMCAgMDAwMEAwMEBQgFBQQEBQoHBwYIDAoMDAsKCwsNDhIQDQ4RDgsLEBYQERMUFRUVDA8XGBYUGBIUFRT/2wBDAQMEBAUEBQkFBQkUDQsNFBQUFBQUFBQUFBQUFBQUFBQUFBQUFBQUFBQUFBQUFBQUFBQUFBQUFBQUFBQUFBQUFBT/wAARCAKAAe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Rx+lPPUUg6dKdn/GuRFgOnXmlWkXml5xVgBPcil7cGgDp3pcD8adhXGUoyfpSgYpCcUhgfUnNGM9qBxnmjJ29apMBuSDz07UHge1B6Up5wMUwGk+nU0h6HIpWPJwMDsaTIxzwOlSxob0PWg8ge9LjB6470hHT+tZMYAc+1AXvnmnYxSDrntSSKYBcnOORThyTxgUg6fypRwOmT61RIo4z6U7jAOKTHAPWlHUenpQSAHX0pccD0o6d6XGMVpYAzjv+dGTSAZzSgdadgAnoKOmaMdOcUp5IpgNPPakx6j8Kd17c0nP4UbgIT6DpSMO+PanHj6ZpP5ms2AhwO9MpxGc+1B6VDKGkD0/CkPPPelzycUvFIBCvHqKToKOeeacOp4oAThscUueOuB0o/nmjOePeqAAuPelzxwKBwKX8fwqkJjlJ9MUpGe3FIBTs49zVoQgAx0yaU9vWg9etNpgKfpRg0Zzig+1QA0jnp19KTbn6etP/wA4pvrSYDGXJzjnpSEe9SdR15poUdxk1IEeMZ4pMY96kYZ5x1pp54zSZQjD8/amsvAzyKf+PNIRk+tZMBhI55x7UmeoI/E0/AZffpSY7dfWouWJS/w0EflQMnHANF7gTDgetLjkU1adnPvXWjIXgfT9aPzoH5E0vWq0AUZ/GgjFJSk9u1USw9aaRnvSqTRQCEAx2zQOp9aXAwe5pMZzUFBxg96Q5XjPNAGMUcknincBuetIQNvrTsA4HekIwahsoTAwO9IcY/xpaMDnJxUAJ6ego5PGMjrS9scUmCMdx2oAcAc/zoz1zRz9RS5z700wFUfnTsZ6im59/Y0ucd81aJH8dMUdeO9NzinAenWrQBnnmgd/WkxknmlH0pgB7c0n480MM8UlACk80lKec+tNBzQAc5PekAzThzmkbrWbAQjFFH4U089+DUjQH170h+8feg8Y7+/tQwx359akYYyeDmlBzn2NISfWgcc9TSuAYyeuRTgOf60gJ3Y/lSjjqatAHQU4DI5pM5FKPrVIlig89Kd1zTaUjPT9apMBc4Ao3UenFHHPen5AIRij+VL360mPf6VICY5oOM0pX34pp9ulQAZz349aaTljzTieKTA6/nQAYx3zTc+1OppyR04qXqUNJ596OD2oOB1oPJ61BSE4xgcUmCD1GDS9x6CkYDI9KgYNzx2NJt298D2pQOT6GkIz3xSsBMvPOePelBpq9PWnAZNdaMhe/NLTTnIxyKdn3zTADyKdj3/Om49yaU8mgVxKO/tSke9GAevX1p3bGJ0z+VB6jjig4HGc0HkY9KLAJkc8/wBaQ8nOTjFL3yKToetSwG575zSA89OtPbjmm9uuKkBDzRnOPT1pT06+9NJ6n8aTKAjJ/XFCkk9aOeM9fzpR0P5UuoB0U85xzTlwT15pMZHTP0pQMU0AAcnjI9KfgZpF5Oe9Ljqc1aJFz0GKPu0Ae/FKemc1SADz06UDgHvRj360mT0qgF4JpaTApCMUAB575pvB69KXofejv1pMBSMUlGODzjvR+tSAw88d/wClJ6d6dTTx9KzY0ITk9OlBGQSaOmaD9aQwA465o/HApACOhpQBUACn8TzTh82KaQPfFOHscVa0AX1zz6U7p7U0Ak9KUDNaIljgcUA8deaQ8/Slxz70wFA9aBwaTJo64GaAFxkmjGM80g+tGOcUAB4HrSZ4ozn8KQmgAxyPzpDyTigjjrn60VA0J1HWmjIznpSkcgZxQc9KhjG9SeMihscEfjS7e4pOuMipATrwaGXOMHj3peB0/WkZOB60mWIOOfT1ox37UoIGKMfL7VIDxk4OcD0p3XBzTRz0P504cGuqxkOHA/Sgd6TrjJyKdgAcUwEpSeOuTR94H1pMY6GgBcZHXmk7juDSkd+tITiqQB74/OjOQaMZ68UYHShgIfp0pCfalPJ9KQj9aTAQdOaacHHc04DnHX60nQ9KljQ0cCg9D69qM+vSk6Y71kxhjJBzzS7uaMZPp/SgjBPp2pgKDTgc5pi84pwOcjNO4D/50oPX+lMAxThnPUYq0SKOM0AnPXiiimA4n260HngUnQ8UHrVXEL0z3ptOB7mkJyaYxCPmGKM4/PvQfegnAoAQ5IOaMcGg+tJ39azYBjAFNbjHOaUnFGMjOMGoY0JnPvSZIHrSdP8A61HXtWYxQKTp9KD2NKWyx5yKaAVRknn6Uu3IPvSE478UoOcY5NaALkjvk0o6H0pvHNLyaBMcM59c0p6jHakyR2oBzViDODS9O1JS/wBKAF9KaOvWlB5/xo6H0FACYxSEE07GOc8U0nH0oAGGO1JTufr600/lUAhCAfrSHPA7+tL296aSR36VDKE5zjOKMk5wOe4o7Hnn170ZyOB1qR2E9Dnml5zn1oJAxxzTQPU5PtUFClQffHP400sQB3px4A5xSnoKsBwBJ5p4547U0DgUpzxjp610GKHf4Yooz0ooGLnrjml9e31po4NKT61VgAHj3pCcjmlz7Unv3pgBz6ZpCOT9KU5GPWkOcVAB3/8Ar0jHk88UHNNJ98GgAI9+tN5H4UuMCis2NCA478005OOaXsOcmk/HmoYxxO3t1pCfWk+vJJ/CjA49utIBw6E49/ehTk8Z/GkHfuO9KvPFUgH9/pTuKjP3R3pwbIx3960WomOJ/P1pc598UzgA59Pypd3FUIUHrS5yetIDmjgmncBTxSHqKCeaSkAp6DmjOeM5+tIT0x9KTt6007AKOc80M2OaM9ePzpCQcmkAmeT3pOe9KWzSbuT61DGhOtBwAeM9xzSA5yKT69vWs2UgyMU4YA680YGKTr25pFCgZ4zxThhenWk6e9HXnvVJkDsH1pfTnHrSDP4UpOasBwb8KOvak7daUHNUiQx044NL0GO9IeB7CgjNMBc5xzQT70Z4NJ16UAHbg8e9ISRinNwB3pmencUmAUh570pOPqaQHJ5FSNARk0h69M0Y5PpQWI6moaHcaeQfXPSkxnGBTsgdRzTT83X61DKQmMYPXNBOSP1zTs+tITwTnrUjAnn3pCcg+vSkH1pW4I54oAkXvxxTguMUA9PQ0uR1rrMLigYNFLjp3ox78UFCUp60DrQTjNWAlH86KCOeuaAEPTpQeMcfjS9fpTccepqHqAdKb/FS/j1pMeh4qAButNPOKX8c0mc59KTGhtJ1Pv2pxGKbnrzj370hi9O+PrSY+XNIeTzyaM9u9Kw0OHrnk0Bj+VJ/jSnNCEODdPSlGB1/Wmg4pQenf61SAeDk0HOOtM3AZyQPrRuA6dK1RI4HjjmlyKZuxn1oZupzn6UgJM8g0meR1qPeO/FDHPemgHZJJ/rRnp6e1NzhaTd0wMCm2BISc9j9aQnmkzn0zTS2SeTUjsOJ55NIT36+9IB15596TcACM8VmxinnAz9KKTPA54FHBxSLFwT0pX+nFJ0xk07PHWoAM5XIoHHuKFPIp2ASPQU0QGcY44zTgM0gwMDPPpQT26D2rQTHnnijGM+gpM/nRnPFWIdnPIpPX1ooHSgAPGfypAcd6U4xwM0h4HTGKAFJ/Ok9OaM5z6elHXqMUPQBKb0Gf504jOAaTpjmoBCDOfU0n8XWlYYNNPJ69Kkqw49BTD9effpR2JzSVmxoMZoIBwBxignPGaQDjkmpKFIwfXFAODk8CigjPOciqQEw4PX3pwGaYGxzgf1p5JroRkA4/KkByaXrzS8e9MA6HpRjHfmk60UAKAD9aSikP5AUALjApvf0pSPekJOaCBMc5ppx60p+vNAAyCegoKQwkE4xgUE4yaVhnAzxTT1HFZspCHn2FJjkc04n5fXmkPb9KQxCevHNGQc0hYlvb2o/Gp3Ggzlc/hT87QcmmHoe3NNd+e5pobRJ/FSM+Oh4qJphGpLuFHvVGTVIImJ8wHOcjdkCqTFYuyszLyenIOKrNqPkPtboM854qjJrcIkAUnaRkk45rzz4lePf7BtJvJkCSbCwLMMAetFwseof2/ZohaSdEHuwqqPGGmsATcoFzgNu4Nfn/rvxV1y5vZwNQlEO4hFYn5hn0zWFP491O4JJv5UIOdqkhQPbOa1UJPcbjY/SC28UadcEhbqIkejZqdNYtTkieNlz1DA5r81oPiXqVpNuivZlHRskglvXINa9t8adeiRVF/IQowoJ6fzpSUoit3P0aW9jmAw4x25/Wqs+rxQ3HlE5IGScjFfnj/wvHxZBJG9vq8j+WQWEhzkdxXSr+054maCJ3kgOOsZBA/rUNSWolY+8or5JBkH6dxUqy9cDJ9e1fFvhn9q3VopkW9iilXPIB2j64zXvHhb9oTw7rtrCkl4trcYwyucEGlqNo9aJ4GTSY9651PGWlTKJFvYiCMgbgSa1LXVLe5RWEobjOAeahgkX95yAelPGMHnB/OollU4+bOeeO1P7Zzj6VRQ/k+/FCnJHNNDdeevFKOp7GgCQHpTgeeOtRhgCRjr3p45IoIHZ5GeT7Uo6+9N79Kd29KoVhQOeetLyKTkY5zR361YhxOKAc0nX60fU9KAF6D680ueMU3uB0FHU56UABzmkz09qOc+ooA5psBCc9vxpGIH40HqeaTOKzBAfz570EcfpQTSHk9alooYecdzSnjtxSng9aaDk54B9KzZYvGD+lITkHk5FHB5oPXHaoQAmW7UYPYd6CeopQeoq0BMOg4pemPypF689O1OPb1roRig6c0vpR6d6OeKYwx17mjtR1I9KOvagm40H8aM89KUjg0h4PXJp2KDbSDOemM07HTmmkg560IVhrZBPOabk4OTTycCmtyRxxTsMRj2phPt+Gad/I+tNJxwKhgg/DNN7knpSkkYxSe3X+lZvQoQnHagNyPXNBGCOcimSMEHuT0qB2B3x0POaqXV95WQuNxz15wfWlnm2HapBc88nge9cz4j8R2fh63ae4lVmAJ2luuKNyizfXgihMs0pCAZ3M2BXjvjv4/eHPCk7Wwl+23GSDHAwIH/Aq8P+NX7RN94iupbDS7jFoSQzxEgY9P0rwY3MszvJvZ5XOSxPJrVUpPcux9LX/wC05dzSM0Nt5SE4SN2yQPqK4jxf8WrjxQ7swIcjgtyv0ryuEnYcnJPp1FaVlotxcKCis0ZGd3p71qqSW5diC+vjLMSSCWOaqPOWbBJBP6n612ek+CJLr/WROQOmRgEVsSfD1SHJ4A4CAcGr50tzRUpS2R5VKznI24HqemKY0zRxArkEcYPORXa6h4LlgmJIKKBwMY59OtU/+EPmKIAjM3BII5rRTTRlKjJM5QXRxktkn72Kel2dp6kDpmu+tfh3NNEpMJIk6FUyCPr2q63wqe9gO2JokUAkqCTnPXvWbnG9mCoz7Hntnf8AReQM4rRS+AZQhbPYocGte7+G9xHcbI1PHBJOMf7VY2p+Er7SH+dG45APBNK6ewODjudbonizVPDjxSW167FTkKzbgfzr3D4c/Hq6u7kRalAzvjl14Ar5egv5UYeaeQcgY6V0Xh/xUlpfCXdtHueDznP6VMo3IsfoP4V8X2+o2avllGAQWyc11VtfCeMHnHXJBBxXy78PPiRBcW1tmUyDPKg4Of617bpfjmCZAywsoXrnJz+Vcd2Ox34HXJyRzg1KvI9KxLDXYrtQ27AI75zWrFOjgEMMe56mqUrktWJ8Y75+tPVuMUw5zxQCfXBqyWSZORingnNMBwDnrTl4P1qiRx5/rSdeho6c9aXsOKqxI5ePelPPFN/HFLjpTACeg696MdOetJRj296TADx749KM4PI/Kl6d6YWweaOgAc84/Wg8AZ/GnD3pmDnk/nQxoQ89s/SjBP8A9egkrnH4008/T0qGUgPX1ppB3dOtOHA9aTdjtWbRQD5R0pMc+9GePajBPXj6VAADn+VAwueKQjtnPFDAEjnp196sdicHH1p4P500EEdOnpSgYxzkV0GI4/Wjnb1pM8HmlXkdeaCApfftSE9O9H8sU7AL/Km4xzRyT6Uu727VQBnFNb9BSnjvzSE0AIeg9RTc8ClPH403ufagaEz60hPfFBzgU0jBrNlAe/rTKcec5NNf7uM47cVDKGu4I4JqvPLt4By/v0FSM2zJJzmsbUb9YldmcKFyGY8gCsZOxe5m+KfFdn4V0m5vrudVjiUsSzYIHrXwr8X/AI2X/j3UrmKGcw6fkqPLbBcV0n7RXxsk8Wa3NoOlkrplq+JHPHmkYr59u5zkqgB5zgdM10U4Ne8zWCCaZZHAwQoOOKntrYuTsUkZ4NP0rSJLyVCVIUjJwM4r0Hw94RedwUiwcZLEcAetayqciudMKLm7GRoXhd7pkGzLE4Oe1eraD4MSOJN8Xz424B5x+ePSt3w14SgtY422hiByecmuvt9PYgKqYROhNcM8TKasenDDxjqc9baGoUBUVFHUHkipxo0YwvVzwFHHFdJJaYXDDJzngmkgtSGYgAZ6Z7Cudyb6nQopHKzeF45OPK+b06gCqq+F4oHB8sLzwpUAE13DriM+WqsT1yP1qa30o5IYEnqfQ04uWyE0jnrDRI5CDsHygAEcEGtFtEiKCONNr52jJ46dq6q00hEVU8sEnPQYrQ/sxtoRMBiQOBgAV0QUtmYSaPM08GRJGysg34ySBg5+tc54g8DDbIyQrkZx5i7iPfnP8692/saDcX8gbc9x1/rWXqGixENlfkJwMAcdetbO6M7J9D5K1zwGyxkhASWJOARXCajocunytuBAXk5r678ReEVkLbEYAgggcAD/AD/OvJvEnhVQ8gkDYHUcnPv+tJVLfEZSoJr3UeXeHPE13olzFIsxESsGAUk8+lfRXw8+OunyRi21HEUhIxISMEev6186a/4flspSUBePOARgY64rDgu2t5Srko5G3KsQQM0O01dHJKm4uzP0Z8P67YajGsls4dHG4ENz/nn9K7TTrmRwoUgp1JPOR/k18BeAvideaDewbJHZCVUqzEgnP/16+rfAvxEa5hhknGIWA5Y8/T/PpWJi4ntdtPuJDHpxz6etWM8j0rHsr2K9iWWNgQRzxWlFJ0BPTjNaIxaLIJwPSng//XqNT09DT+vfFWjMkyKWmEDj1p2c9OatEh/OjPQZ9qDyeuKOBmmAvQDnIo5wcd6QcZ9KCcH9KAFPHvTcZz+dKcUhb5ulAC9hjrTW5HpSnoRTGB/+tSY0GetB4/pQcdqbnOeefeoZaFPHOM+opncc9fT0pxyCOQQetJkbuBms2xh147UNkZ5oY5HA5pM45IyfSoGgyeB3oA5PGfrQM4BIoB64qyiYnIBFLnocUinGfSl/rWpzjgcml69frTR0p/b1rRECAZFLSAgDrQGz1qgDPApD160uc8CkPXrxQAueuaZnPOcU4nrSdunFJ6gIOTnrSHO7rRnBzikPJ/xpMsRhnvg0w8fWnk/KQTimH65NSwQwg8dqazbifb+dOZzg8c9KrTziCLJPzHoPWs2y7FTULwpJ5afM/QgYyK8J/ag+KUfgDwi1jbSk6xfr5cax9Y07mvXPEuu23hPQr7WLwgCCMv7scdP0r80Pi58Tp/HXiy81K4lD7jiNC2dig9B+lRo7FpGBcahtd2ZyXkJYk9afo9jLqFwoCEgk59qwbad71+QSxJx716h4I0N1RF27pXAZs9APT9K1nU5Y6HbRpc8tTpfCXhrdsCqAW4xkkgDvXsvhvwxFEfMeP96Dy5HXgc/rWN4Q0YWpRjGWPGcYzx/n9a9L0+32RZK4c89O3FcKcpnrJKJDFYeSCSueeo6VahjG0ZAwRgrWhGoZCuMAcHNQS26onGcj1puk0aqSuVpY1bHPOc802RVOSOT3psh3TDngDnFAkQbgCQR3oNBI1CMGxlz19q1rRx8oYdOp/pWObkCQE4HrnrVqG7GQcda0TsQ4nRqVWRMkYwSMj/PpWpZyBzjHU56d65WK+Yug28Z7ntWhFqaoQMZ56A9a3pPW5zTidNNAHiO08k5JrPuIVweNpxgdMYqNdTITpjPOSentUNzfJsP3juycjnNdEmmZKLKN/bpJGTsBAByxGa8/8R6GZhJLtUxg4wDznHX9DXbXGo5UkHI5x7isDUroTbgYwAepJ4PFefU30OuEdDxjxD4dDSPiME4OFxkkn0rx3xPo32SV8RHKnBwQSPevpLXrMSlsKMHPQ859K8i8YaQrrNIqBEZSdoOMDH9AP5VlCTWhnVppq55hZak1jMWLfdOOea9v+FPj1nvLa0Mu+2wVBkbPzf06n9K8I1W2+z3B/unGPU0/SNal0y4DRPsOck10cutzyJdj9G/Cusz6bLGQ5e2YDqeDXp2m3sV9CHRsjg8849q+Vvgj8Rl8Q6SllOWe7iXAycA8f/Xr3jwrqjWzqkuVQnjvgZqr2MGj0CPnjofaphx/OqiSB8MDxwRVoHpznNaowZLxnr70Kc9aYDzwenpTumOcVZLHHk0Hj3pAencUuM9aBCjJ7Ujf5xSlsYx1pN3XnmgAJzSZOODQTnNIGzjnigA3ZJNJk0uB9eabwQPSoKEbpR26cUZx3yKaWz2zUlIGBPTkigN69KCc9KaT3zms2Mdkj3pD9KaSTzijcdw/WpKQpYj60pOB2ppOPX6UHOR6d6Bk/I7U89BTBgdTTq6upzjxzQCR/wDXpA1LnNUiAJo56Uc96M496oAo+vNJnH+NLQAdOKTGP5UevNID6/rQAh+uaTsOKU8nGMDpTCc9aTGgxk+1MYjPGOlOP1x9Kbjb71DKIn4yc5JrMuJQ7PK7BIIR94nA9z+lXb6QRxHJwTwD714Z+0D8SE0DQ20u2nCSvGZJQp52j19KxZpE8A/a6/aAPiO/l8NaRKU063OJ5BkLK3p+or5LuL4XM0jAEljnJGAPatDxdq0t9qM8ztlZGLfN97ljz/L8qx9NjNxerGoDDOSO5pKMtzdK+x3HhHRRe3MZYF8YwFPAOeP5V7z4V0XaySsDgDgdM1xPw58PNEi7FBYDJVhxj/OK9m021WCEKq4YgBvQmuOpUlflPboU+SN+ptabd+XKqg4JABI6Zrr4NRDr8owc9+lcTABEQo4B6tWnbyFzhSR61dN6XOhq518d6WXAbnocVFNfBQRgbx+IrLhuQU2g4PqeKjLE9CfX61q5NqwlEfJd4lO0ck9+lNa62g+uOxqjJIxYlRkc89ajWU9WyTnoayaN0iwkzs5LMCfQ5zV4XpQLgAdgTWOZctnOPpTfthDhSxJ7A9qZdrm8t9u2ljn1Pap49SIOQQRnHOSQK5r7XIGyv1OTSi+kVGwcZ6kcVSk0Q6dzp21iRSOM4OBk5yKZNqu58g8EY5OK5pL13zu5PTJoaXyoyCRjOMUObYKCOgl1FQNocE8gCsy7uQ5AJLc4BxjFZ7XW1Scj2zxVeS5+Qsxx6kfWuadQtRHagyySLgjI4Ixnn/JrjNe01ZC4xwxwdw68V0r3fJJ7cDHeqNyvnqOASea53MHE8H8X6ELWSVwmFC4PpnJ/xFedT7oZyrDAAxz1P+FfRfivRorqxIIIOSVC87iT0rwLxNpclpeOWLErkHPTqef5V6FKpzqzPHxNLld0d38IvElzp+p28ccp3BlGM44z/wDWFfb2g6y8+mRT7cHhs9s8f4V+bnh/WJ9I1GO6DHdGcAZ6CvuD4JeKX8QeDxPNKZSWIDHoDj/9VbtWPMZ9J+HtT/tCzXcPnAwcHIH+c1uRHHWvNPhpqM4uri0uGweXUEdv8mvSYz0OSQecmtk9DnZYU8eg7UtMGeecD6UoPPXNUQx4PHTP1pQenJz70wNwcHmnE5/GqQhSM0cZ96Nw/GkzgA0MBd3NN6fSjPWkJqQFz74+lN3cdM9uKU+/SkH0pMaE4NITjr37ilb65prcYPOe1ZloD9ec8UZx3oLZx2phOcjpWbGOY9Oee1IDzjOaQ4BHPNGccgcVJSF6n6Urfme1NB6+v86M571VhlkHFOpig44+tOzuI9K6Ec44E5zjpSnk+lJn2oHJHNUiB2M98UUh6ikPv+VUAvfjFJnJ4ozjt1oz7cUALgdKQnB6cdzQWH40hGfp70ABOSaaSOmcjgCjnj+tIx59snmgBp+UDIHccEmmHI+lObp15pmc5GOtSyzl/HviG38NaHdahcvtito2kwTjJA4H48V+d/xl+Il3eyXstzIpvbyQySszcRjHyov0zX07+1h42l32Wg2MRnfcskyr0LHIRfrkg/gK+DfjIDo2vS2c80lxeFQbgyMdobjgfnWK1djaySOEvb+WeZ9x37jwfau08AaS880TNFvOMjIxn2/SuDsFN5cgtnAPA9a9w+GOlyuY2ePCMSd56AAj/GqqycFodeGjzS1PWfCOmfZYELvkgcAcdf8A9X6V6BbksmcY7j2FYGiQbYFYLt3AZXPB6/8A1/zrprVdxU8Eknj1NeS5c8j30rIlWIhefTOe1WLUEEfuy3GOBnFaEFiZFYNwR1yM1fisBgEcDPGOCa7IU5Jak8yKVvEzuB19hV37JhDz82D0zViMiM+WBz6dcUy4ukiVgCNwBODWrj3GmZstsI5ARkCq049BgDoD1PvTbzUgkowckjpnoKrT34Zdx+XPGDwc1mzdIgnnIc8kj+tQmZeCASehNRTSksc9M/5xUAkCE881DNLGik+ee3rUquuDuwM1REquoJOCB3qxH+/6cY/zmswLKEKoHApZrdsjI9uOaW3gCkNuzg5yelXSMkcdefSqsBgX8vkMBgnsSOgrPluHdcMAR1wK27+JZmPA49qyprIneSCFB45rmnGw0U3fGDnNKjBVIyN1DREHOAB05702QMnoO3HSsNCitqEaiN84bPJHrXifxF0uJbg7FIGGJUcAZr225UHhiSDn8K4Lx3ZrLbtvRSqoVDEe3X/PtWlOfLI469PnhqeASq9s5wQwzwR2PpX0B+zL4rli1SXS5JCkDjzEDchT3/PArwPW8216Vx8gGQB3/wA4rpPhrrDaf4r0253FIlkCuN2Bg9/8+tezBcydz5ycbH6IaJqL6b4mtpGA8udQMjp/n/GvYoiQoz24r590XXop4bB2jwsMiEHduyM9P0Ne92UhmtopMYJUE5prQ5mXgfen4zz3qNOee9Kcj3FaIzY/O0DFL2zmmA9OM+1OHQdjVCF559aNwx15pG+UjH/6qQnJFADjz36Umce4PPpQMnPcU0jPWpsNDyeOnFJ0waaGJz3FDHd0FSxhnk84JpPQEe9DHgc98009ahlIVs/WkOASP50n0pC2WAxn61m2McrcHNNBJ+vpSnBxgc0mevtS3LHDuTyKTjvRng+tBPAHamBOuRznI7AZp3pnr/KmqcjOMU4fNXQc4oPOB0pxOOc/hTc8cUoAxwc/WglsUN09v1pT1FNpTx+NWID82eOKQE859eKQ8H9aM5xTsAE+o4H60nXv0/SjGP8A69G7k4HNIAY5pufyoPt1ppOO3vTsNCPgVVvrtLW0muGIVYkaQljgYAz/AEqwc9+R79q4j4va2ui+Bb6YvsLgKMjqO4/z61nItHzP4r1T/hL/AIkG6w407TY5tSvmGCCwU+Wv6dPrXwt8SPEJ8VeMb+9LkiaUlUbg4zx+mK+sPEvi6Xw/8GvEOpytm91a4MUQX7xXnP65H4ivi5pTc3ckrhCc7mK9D704pJ3Nka+jW4kniRcqxOBz1P8An+Rr6c+G+lJHbRSgKw5Cr2I45x+H6V83eDoxd6pGASgLBUG3JySP0/wr6w8GWptbSJVQIq8Bj157/rXFiZOSSPXwkd5HZaeivIY84A9u1dFBEylShwRjgd6x7ZktITK5ChRkseBisLWPH6wSlIX4XgeXxg+uea5qSu9T0ZPQ9VsCrIGdgAe2etLdaxbRZBdcDgHIxntXgt18SZRKSJmMfQ4bDZz65rmdV+L08TtnjacHacg5r0bpHPc+gr/xCpLEOjHGMBskVz974iMZx5hU4B5AweeleEP8VJL1VUgLg5BPapx4+a6DbmyR8oyxGfoOgrmbkdkOV7Hrk/iESFyzgEHr0ANUz4i3/KGBYEDPBArzKLxU0kpyzEMOpPOavWetKUO45J7k9awbfU64pM9GTVtxAL7gMAMTkGpxfK6kluc+tcPZasrMDyuBnrxV5dTDZ4IB6YPNLmKsdWupYIySR09alh11ImVi20DPHXI9q4ebWByuWxnj0NZ9xrCxjKuEwMYJH5VDkw5T1WLXQwUkqozjAPerZ1+E7hliOmQ2Aa8Rk8XSpL8zhl24ILYNRN8QUtgQ8gDDDBC2GAz0q1dmTaPdFvkfkEgd89verEZEi5JBxwa8It/i/D9oQbQhbkA43N+NdDpvxXikkVZisSg5OelS02YuaPULq3UZYgHnj2NZU8RXdkcdR+dZcfjyxuAAz7GA4GOPr1q5a63b374DqWOQFyDmudwsWpCyxgqTj65rjvF1p5lhIzBsfdBHTkf/AFh+tdlcEl2GMDriuf8AEEJks5PTuDnk/wCc1MLKeoT96J8yeLV2XjBSD85PA46niqGnXKswB4IOck4Oa6H4hxGG8lUkbRgBgMZPc/oMfjXC2NyYbjaw3YPUd692Ox81VVmz7u+FOsyat4Jtbt5d0pVDg87T/kCvrHwfem/0K0d23P5a564PA5r4Q/Zo12a50ee28xdkUmBu54+9/j+tfb/gNh/Y0IHcbue3+eauxxM69eMc+1SLz24qFTnA6kcZqTkZOMfjVoxY4Nuzx36UHp0poNOXkDmmAoAxyc00DH1zTutNJ9cH9aAFJxn2pCcA56dRR16frTemcjJ681LAUYOSeBSZ4/nmkznoKD1BqWUKTmm5z3oOB+FIQKhlIDz/AFo4z1GenFITtIpeuPWsxgxxzjOKTOcf5FB5B9Pam4xjnIzSsVYdnOe5o6EHIPtSdcdqTjnIpjLSj154zTsfpTBwRmlBxn1rdHKx+fbil3Umf0oz/k1VhC89KMZPWg+ueaCeKtAByRQSRRnGKTdyBjj3pgAOB7ikPPWgjOab1zS2AM46Uw857U4jPbNNOBnPOOcmhsaGMcDJ718//tZ6xJHoekaNFIYjeyMzsOyKNx/Pbj8TXv7c9++a+dv2iyp1YXLkuYbcxRp2BYjn9T+ftWb1NInyV+0Cjad8N9O+cxjOwIevOOf1P518wD91Eq4yGHJ9a93/AGkdYlmtNGtCxK7WLEk4IGf/AIpfyPpXz9c3G9ysbE44xjg0fCjZHoHwnhW518qXLMh3gHkAY/8ArGvrnQEEdsgzkKuTn/PtXzF+z5am91KWRkUCJsZI6tj/APV+tfUEcObUxrlCVAJHB6c/1rzMQvese9hFaFzF8RaneatctZW8pjgU7Xjj5LHjPP51kr4YKwMzEqM54yfxNdXPFDYRBwQDxkAdRWNqGsgZCA9MYB5xWaq8qsjs5L7nE6zoIO8K5OeMYxXF3/hx7dwDKzk9mOT/AJ6V6Xcy+cQQOe4rC1CBgQxTr0JGRVe2mwdKJ59c6VJHjkgnnpjj0p9kJYQI2OABgY9K3b2B2Y7uCOOPSqTwgL8pyT0BqHUk9C4wSC3mZCQcsPfn9a1rS7LEZzjp7isZFO4bcE/zq/YscZYdDj60J6anVFHTwXZCIu3nHbqat/2kxx6DgYrNtgWUDaRjjNTMuwAE4x0qGzZIfd37HJLYbsOhrEv71izYI6fU5q1PGduGBAyTk9/asq9jIdvmwBnFK7bsKWhSup2C8NyBgAmue1GaVjkgkggbhzW0YyZAx5xwCe9Q+SBIGzjtgdhSVazscrjczrLT3P7xwxY54PNbFraTSOmxSigYGBxj0qazfcPQDjPvWxagnHQA8Z7Vbk3qyFBFnTLCWUhZ2LgkEqScAV0dorWEytblowvQKeMVQ02VYmG8g4GM461uwOkoGCCOmR61Km1oDguh12i64b+NYpeZguMkdRUuo/6o9+MjvXOW0TWsokR8njkDnFdA0nmW4JAJOAPrWTir3FdpWPnn4tQtaXilQRGMjI7nPGfwJrywyl7gkHac8k17H8coXhIcZAbLNg8EDP8Ah+leJ+cG5JyR1I4r2MM3KJ4WKSUj3P8AZ315rPxMbQOVS6O3qcE4P+Nfpj4HiaDTYomzlFAOepOK/Jr4T35svFulFH2F7hVBYZCk9Cfyx+Jr9aPCbZsreXdkSxqwz1wRXbLY8yR1K8cDn3p55zk4piHKjn2pwHNCMWO6Ywc0tMBPPHFO6jPpQ7IA64GcfSlIwvrSDqaQ54pAOBxgd+tNJIJPb3oOOp+lIDnvn1qWNCn7ucYIpCen86TGCOCaTGTk9O1ZjFB3Z5oyMijg9sGmn61L1LFxz0yOopAeTRkHnHPp70i4GeeKgBc4PHemkfMec89BQXyQMcUhPf8AlQWKxIAx+XWlA6E8mm5z7fTrRyQM880AWh0HPH8qXvTV6egpwIPfHtW6Ocdkj+tOHXkUzOaVORz1/pVogUkZo6DpRnPejseeaYC96Q9OaAfwoznrVCYn40h47/Sgnn2FIRmkxiHp/hTD27HvmnE8n1prj3zSAY5yM8V86/HhUluLvzCyxLKrM55zhumPwFfRLn5COnBFeC/HaOKDSNXmYqpjG8lvTK/4j8qho0ifA37T99DN4h0+3tSvlpbZO0Y6EdPzP5mvBXfa6tggE4969L+MesLqvih3UGOIghNxy23jH8z+leciJnkEakFm4Ga1inY2TPpT9m/QGbR57ngCRgyntz0/Lb+te3yyi2Yg9MfWuU+CHh9dJ8EWS7SJCinkEAjaOK67V7fMbMBjj6ZNeLXlebPpqKtBI4zWdXaYMisdvQNnkVjZ+XLuRg5OTnmjxBcJZ72kYI3JI/GvJ/Fnjq8UiK3cpAGO/nOeOB7VzpNs7Nj0y58S6ZZSlZrkbwDwFOM+9ZV5450r5I2lbcwOFIwD9K8Rn1a+vmcxk7VUnavUj61xN1q10Z3DMSdwJDHgV2Rw8prRnDPExgz6Jk120u2LRsDzwcg5NVHnSeYbXDE9MV4XYazdfakAmkUkbRluldfpOu3FrdBJnJLDOW7e9ZvDSXU3pVlNXPSEHXBPXHNb2kWX2hl+UkZxxWFpkH2yOKYPkMu4Z4BH0r0/wdoYuERGXc5+YH0GOn8/zoVN7I6+ew2w0RwAAOM8DGafPovQIhcdiOcHNeu6R4OBtAVjOcAjLEnP41Tl8M/NLuU4AJJBHPP4+lN0n1BVDxa/sXtyQ68qcY6iuevoW+bcv0PavT/EGhtCHO1sA4GSDuHrXn+r2zROcZ9SOwFYSXK7F81zlrmUcgkfhVXzA4G05GcZ96dfxbQdpyDyM9a4fWPGv9nIy2xWR1OCRyBU+zcnsZSklqz0mxijG1ZJVRzyCxxmuhtFgMWzzFJzgnuPavm1PiPeb23SyOzDG4ngfhWhpfxHk3os8ZnH95m5zXU8PNRvY5lioXsfRJVQRtbcRwQKlgvntpDgcjtnFeQ6V4yUh2juXjdjkhiSB9K6/SPFC3nySnD5wCeh/GvOlGSep2qSktD1HRtZErIrEFsggHB/z0rsIWW5gHQtnG0evpXlelS7LhGjbDEjHGR/nivSdGcSxgLnJGeefwob6GVRHkXx9tfK08MAWOR37bh/9evnuCTep3YHcV9O/tA6eZfDEkuQhQjBI98/0NfLEbCOUAt1GMnoTXs4Ve5Y8HGaNHZeFLw2V9BIDlicq3XBz/n8q/Wn4Oa6fEPg3Rrs7QWtgGA9RjP8jX5DafN5MqMVJEY3cdeMV+o/7Kd6Lv4c2L7t5C8DuCef8/U13taHkTZ7wnQEnn0p4JNRocj9KcCeaSZkPpRxnBzSA5P+NKOM98VQBuyeuMelBA78j0pD0IHTuaTpxngVICkc+vtSEHHTHfNG7khRn1o5bHT3wc1LAUZx6mkzxRnHFJnrU2KBiPr9Kae5NKDjOf0oZh69alosbg5BzmkYMQQDk0pbJxim5LZ9Bxk1DVgHA4HTJph68mlB45FJjd3AH60kiwIPIJp5PPXFN3YwM5zTQBk/1607AWwTjGMU5Nvpz3FMX68U44GDWqOQf3PrQDgcdabnJHGKUHnPvWgC7ulO6U04PtQRiqAOppc+o4pvI7UEkEDr6YoEwOBTTg/56UrZPYfnzSA5J5o3BDSQuTSE5HWjjPXNNqRjW5BzzXhf7RHk2+h6i0wzG8DHA6k7Rx+le4uxHB5H614f+1XaLF8Oru+AJeJSo54+v86W7KR+VvimdrzVpGY7iCSWPOff8cCofDWlnU/EVlCqFg8i5xyMZqfW4o5byTyl2IjEEdc11fwU0ZdS8fWIZXHlguCPuqeAM/n+laSklE7KcbyR9ieGdLGn6XDDkFFUBR3HXP8AP+VXr6y89duASTk5Gat2Eax2qrwCOoxjFW1i8xhgZ4xkV4bs5H00VZI8+1r4c22rASTFgOoUHP51wOtfCTTLdJG+zM79CNuEUY6jH1/WvoH7CJBkDBAxWFq2n7htUDBBGTyK6VpsS9T5g1f4eW9lIVsoCsO0bhnJNeb678MJo7q5dVJfJOAuQM9q+tL7w8Hb5Izx8oxyOP8A9dc9qfhdirh0Vd3zDcMk89a0hUknYzlRjLc+XNO+G93HcCSUMwjwwUqME/XPNdtovgOP7QJrsGZwMqoYgD8Pxr1U+EGkyERQxI5YYJHoK6jw34EJuR5qMGHUAjpW2+o4wUFZGB4Q8DG6VZcBEVQFQcY9v0r1zwp4Z2Mh8oA8qcc5OBV7TtBhtYlVUWJsYbHT6V02lxLbKAB8pOSSf8+lFjZG7aWq2li2SSeowf8APp+tUrbRxMJ5AOBn5RyQM9astdh4wqkjPXI4rc0uJF0WSfBBYNgdj2/mDTspGcm0eMeI9Ow8kZXIViCGHJ+leUeJtMeF5HVe5AG3II9q9y8SYnuXLKBk5J7k/wCcVwmt6crx7Vw5JIJ79K86S1Z3rZHgniTRrq402dbYeVJIhUORnGQf8f0ryHVPCVzZxujQu+B94A4NfWN34cW5hKYGVJGcev8A+quT1/waO8WYh0DAEZreCW5xyi2z5Fn0i5t3w0DqHyQ2MA1q+GtEae7RriJooBkkkcH2r3u98CJcMu+NnySPmHH/AOum2Pw9hib5YyTkg5GBXRKppY5lQSd7HlUug3F9fbLOJgCMnPCiup8NaZd2ckcU6sQrY3Kp2n2zXrGh+BE84MYiQMAnGCP/AK34V3mm+BoGRHMGZCOAQCOtcE0pbnZC6RxPhnT5rhAxGW6jHUmvT9AsniikOCQcDH+1z/if0qzp/hhbRw5AVhkbABj61tQQCE7QOTznqO1cThys2buebfGyyMngu9Pyh1X+LkjBz/X/ADivjGRQJSMglTwAc/jX3n8TbBbvwrqCAKQIWDHGSQcDA+uf518FXCeXdSKw5V8Anq3vXrYSzTPExytY37CbdIBICCeOOmK/Sj9izVDc+B7aOQjO1iSOhPf+Qr8z9PuSmOfmzjp71+hP7Dl+H8G22BgRTOpA7DJ5/Qfma9GSdjxpbH2HGw5GQB24qTp34qMYyPU/pTx0PrUWMR+c455o6ketIBj3pQwHHrTAU8g447UA54xkUnU+1BIGRjJzigBS3tSE4HT8hSEYzSAkgcfiKVgDd2/LFJnIJxz+tKeBnqaTOCSelQyhvbrRnBGKD1z3/wA8UHnvUspDG4yfyoGBz7Ypc5AGRnt9KTbye+azbKQucj/PWkJz1HFBwMDOfajoMEcngVKKFHXp9KOmMjNICcUA9z0qgLQ6dc+lBJ47+tNUHI7Y9aeD/wDXrU5mxcg4/KlAyD600gjGPpinDOB+tWSL93uM0p6+9IeO1Jk9xVAOz2pp+914oJ6U3HHrQJik9Mjj1pGwO/P9aHJHQZ9qaSBjI9qaRIhzk4HPXOc4prEjvntTieT70wt+dIpDCx7da+ev2z9WNj8LZoVDtLMwARepAOSf0/WvoNjgnjtXyj+3FclvDSxqcmNA3zNgA5GBUdUawWp+eesHbcuwOSeSO/1r0f8AZ5Knxeo4chOVB5BPT+f+cV5zqaArEwGScnd3Ndr8BL9bL4gRMPmLrggHGRkYH6mlVV4tHdSfvo+14l+QEjt6damhkwSc47VU+0B4gUICN09MZqtLeBXZQRx6d+K8ZaM+miro1rhw67VcANweeT9KxLq5X7hbI+meKq3GokEjdjseeKyp7sjeqjnOAQevvWnOzX2aL8s0b8HGRxjpj3rIltkuZPmO4g4z1JpTFI6gYye4HWrkFm3ldByeauMmPlSKltZkFRHCS2PTtXR6YogRmYYbJB55+tU7W3WFt7OcdgORU098IyS7ADrjvXQp2IcTTgmBfexwoPIzV+2vDdOQCcZwCRg1yI1P7SwVQQc42kV1WgQySzRRoAWJAx35P/1z+VCld2RD9034Ij5SnGWzyDXVWBMekzEdAMhccdax9Wso9HhRywJI5zyc+35/pWnoPiXToNPliuJFyRxxk59K3ho7Mwndq6PMPEBMdzLlywBOeOnJ/TgVzF4AVLqcY7nn8K7XxDIl3KdgG1jyq/XP+fwrgdRm+yuwdSeN3ByT7V5s2lJnZF6IphBJgdB054JqtdQQXAC9QOx70qTifgcA8kH1pwt1GGznvjpiiLNUrmLd6UonDKcrjG3GMHmpNMs4I3JkjGMAYHABz2rVEMe/Dde2TzURtdj4Ujr3FNsHEuWiWsDgomGb05FblvLtVeOnHHpWPapFGAXGe4C4x9K0Y7uMcAgDp71i5FKBv2Ukc5BYjPOAaleNSwOcj27CsWC5EeduME4+lXoLolRuOFA/Gsm7kONih4us/tejXcY4DRsOe+R/+v8ASvz213EOt3axnOJCDgcAgkHH5Gv0E8TXanR7kMQFEbFmzjsa/PPXpVl169cPkNKeQOuP/wBVelgluzw8w0SL1jKJMZxlTxX3h+wVrPmaLqtoyBcyLIhz1AwM/qa+ALQqMHcAe/1r7M/YvvZLfSdTkjH7+Nw7Ko5IJA/oP1r1He2p4Enc/ReF96qepIySPWpU64z+NZug3IvNKtpdwbeoPHatNSMjjrUED8HJ7j0pAOORwaOSTS5Pc5oFcTp35FAJI29hj86OvbigjnFAw6Ac5pelNXvz1oHHGMUmAMSM8ZNJncRn/JoPJ6AkHIyOlNLZ/SoY0Bxz3H8qb/FjBIPGQDQ3DHjjpnHFJkjuM1LLQrAA9MCkyRjjj2oGSKT054FZMYp46frSZ555FHX2FHBHIzUplgBjkdPQ0FieOv60A8EZyaDx707lFoNnOeTTx9ahVv0p+O/etziHggZ9T0o3cEE8UhfGOKQfNj0zVgP6Dk5+lHXr0pPXpS7s9uaqwmxVpCOOvJ60nH070MPXpQSIT+VNb9acRgCmt60AMIOPU01myfYdaeeT15qKRcH2oAa57g5H8q+NP259TJ06S3xgyMI1UDgnGf8AH8q+yn6HHTsa+I/24pmEQjYgKXBAxk/56flUSWqN4NI+LL0iSyQYBZRjIHIFVvB2pDRvFOnXXRI5fmBbGAeP6/zq04H2VmALHHU8dq5Z7jy7iGQZYKwbA4Oc9abjozqi9Uz9BdF1MX+lwzgggqBuXgUlxOWyAf8A9deffB/xQdX8N2Rchv3QyT3OP/rj8jXZuWJLHPHFeLPR2PqqDTVxJ5S5IJ49KfbwhzknnPQ96i8rLtznvirkICKcgZx3oijrJobbY3mdTnp2FTyMAcdup561C6BlAyQeuAaqzTrHGNm7I4BNbIB896YmIC4xzn+lc1rutiGJ2zhuMZ5P0qxqGqvGkhYjK8BgBzXn+p3ralewx/d8xlGD/vCm2Ox6r4Js5LiwN5M2V/gB6k+v8/zrqLbxENFDSEbmHKgcnIrnZ/EFvoeiwwR7P3aAE5A7eleXa18S7a61B7eK5UygAFUcZB9xR7eKehDhc9f1D4gzT5e4m3ggADnAH41mw+OIy5KuUONoIBNePzatuwzMScZBxzj0pn9rsckncp5I7VjOrzO41BJWPa4PEUU8aqz5kfOQDnBrP1e2+0QStGNpAyCOfSvOtO8UkTgZOAMEs3Ar0vR9Tt763KyjDv8AKSBnrWUXzMfLY4S21R49QaEllIJUkjgiuhgn3Yyc8Vx/jhf7N8Q5iYKr5IGc9+f8+9X9H1VpIlzyQMccVq9C0dU8G9Rxz3psoZEJPJ9e9QRXZkUc4xyM+lSOxlXaSCD69TUtlELTEAgEjnn1qu14EYtvO/OeTmo71WQbgcr3NZspOd2eO2azZZvLq0oTkg9MfStODVCAo3EVx8UxBwSOnU1ZhuwpLB9oXknqKz2MpFn4j+IINO8KX80jbQImDbjjntXwaL4Xkzyt1kO5gvTNfQv7RvjfyPDy6dCd7XJKsrdAO5/UfrXzZAPKzkgeo7n3r2sFBqDk+p8pmE7zsjctHDZwMivs39gaVbrUvEVk4O+a3/d5PUgf/q/I18WWBA+YDJNfXv7Cl2bb4mW8bFhHNbOuOvuP5V3yWh45+hPw1lJ0BLds74TtP4GuwTHPP5Vxfhub7Pr2p2owoV94B44Ndip7gcetZJEslyfSlxnqaYrcDvSk8gk9KYhx6DkD60jHJpC2ccU3O7IHNA0PyAKGGSOc/SmhiO4ppJ547daCh59+vbAppwFPpR26/Sm/e/pWbKQoIPQ5J7U3oeRS7gB0pGXnk4zzWZYmc5pMcnnpR3PPHqaTcec9e9JlIdxxxmmlh1B+lGck4puR9KysOw4AHOaTABJHApM5J4x9adkYPNFgLC84qQNnvjtzUQJAHoP1qQctzwOtdCOQcMDr16UoG0Ht3ozyPTHFHf8AxrQBwHQk00nn+tLkfh0owR71RO4mBkc80hOf580rcCm5JbkcGkigIx/9ekYEgYPHYmkPzHGee/0oByOtXYgayle+frUZ468mpHJP1qM8deT7CpAa43A4P0r4j/bis+ImJYKcljjqOef0H619tuSARgj6V8pftiaY+o28IChSsDDJGRnt/I1FzSOp8Bxwk2rnG5gMdeM1yupxbGIXAAPOOxruLWLEMg6jGCDxjrXJanCzvKcAjoDjtV819jqjoe3fs76lu0l4vM3NHJjbngHA/wARXv8ACVkQ85B4GetfLn7N18iapeW8xwB8yqwwTkgH+n5GvqKCUupYDJbv3+teRiV+8ufQYST5ETRwIqkjGf1ppPPHAHaoLm5kh2hcZbOd2ai+1MuT17HNZI9RMla5MOd3Uc4qjc329BkckHjpRLLvHzHJFQPH53ByD0rQ0MXVLlpoyEG8kYwBjNYs3hu6i2XBUA5BUkZArv8ARvDsTT+fIMKDwD0Nbd/pUd0oXJXPYjIrejTu/eM51rbHh/j7Vbp7R44iyEjaACfT+fJ/L3r58fQr6y1NXWeTKtu3M5NfX3izwGmp28vloVkVflIbk/5/wrx6/wDh3qNtcOrQ4A6FuSR60vYezlcPaxktSloustPYRLOd0qqAzcDP+eKuXGrxW8BkbJK/wjnPtVVvCs1kp678YPYfSqsuh3UqcO2DnC4zmudw1L5vM4bXfFmt/wBr/abeYpCrcR7QVA9DXsHw3+IMl/apHMDFcIo8xQep74NcBN4XuTIx2/ioJq1o9tf6fqNtHFbu+59rNjA5B5/DNU6SsmjSOx6d4p1L+1J4j5YMihgGAGcccfoP0qtpE7RMNxJx+ldVpfhLFhBJI/75kBIK4/z0rC1TSprW6fILcn5gOTSnDlW409TobC8DRA5b6sc1dFyGxtOT09K5fT5ZI4wMZUng962bYGJSWPJPArnbKZcZm2BeMDtjNZ0x2uRjHJx7CrrS4B5zgEYHc1QmIdWyc/X1rOTJu0RN8zEZ6dMVUvdQ+wWzuMHAJAIzmlWRkZueQM461ynjDVBbaPd3DPgIhxz3x/8AXFVBXZhUl7p4H8Vdf/tvxLKxZpI4MquD8o/ziuIjfcwOM5/Crd/dyXs0s8pBZzk4HFUYsYJxgZzivoqa5YpHx2IlzTbNzTXG0YGcHjPFfR37JGsXNh8T9J8obkMm2QZA25Axn26/pXzdphzEABgk5J/GvcP2dJ/sfxF0mZJCojk3lQM7jwP8/wD1625tLHLofqlAnk+JUnDAGWMg5HYZrsIXYDGcj244rhoJjJLp92D+72AEkYwD/k12tsdyEDtx+FZXIZZEg6Yzjr7U7PqMmogc8kDNSfwjng/rVWJHZ46c/wA6ac4xSg4BxSE+vBqQBTgDI/OnMwz0x9KTPTnJpMHPSkyxA3PPSlPJHHQdqQjHXrim9eABj2GKRSFbnP6U3lzz1Ht2pc4+ppM//XrNlIGGB6g8fWmn655pST6YFNHDEYqGUhSe+M4464puVbHGDSnnjOBTScZ46c1mWmPIAyegpowSOaG+n1ppbaM4p7hoXRyRjp708Zz0/OmLx9adjpWyOMcFHvk04HPcZpOnvRjDcjjpWmgBQD6k/jQeQPSgY/GggTqOfWkJ6YzS/jTc54x+VUAY5/XNJwRz19KUdPpTW68daq4DT0ODTDzj1HenEdsf0pGPHPSpAib5s5PHtXg37Rmlfa5NOZkLoY3Xy1PDHn/CveWGAR261518WNFOq6cjJw6D5SOx6/0NRLRGkNz8v9VtDba7qFqwwyysB7g8/wBa4fVrTZI6DIAODk8EV698V9JfRfHk7OoEcuPmAwD/AJ4rzHWIibmUEg4JIyO1SmdsUX/gxftZeOYE2ZV1ILE8jBHOPwP519iwhXgRhwD0Azx/nNfD3hG8Ol+LrGfeFUyBWDNjIP8A+v8ASvtXQrj7TYo7AB3G4kdD/n+lcOJjrzHsYV+7Ytz/ADjAAPPTGeaqyWx3Hb0PNXHUKeDxTH4AAOR3rjTsepEz5P3bAsPrmpILcXDZLYAIx7+1E+N2DzzyPaori7McY24AzgVpE2N6C7S1BO4EKMYxk4qI6qScg5B9RyB61yk2qiMMWYjrlvX3qsmsO4KggAHPrmumE7amElc6qeZpmV93yA5PpTLkw3CKHUEg5JAAJNZ1jIsqb538rAwM9Kiu/FOi2TlXvB5g67RkV1c11dmPK72Rz3iC0VzLlAp7bR1rAbS12ZC4J7DjNdhdX1jqqLIk6Opxg7hgc1OI7G2tcySLgjGeua5XG7NkmjztrIO4GMnOCuMCt3w5oCXGoRzNGuIucgdR/k1qeRYXcpVJkPGcdDj0q2iLZRFlOFAwAOlQ3bY0u0dAsqr/AAjAGB7DNc/r9kjxFlGDyBg9z1/rTF1TYQAQq9enNNfUln+RsMCRkleBWUpXVmaRk73MKIGNtvfoM1P85kB3nHselFyoSUkHPOTjtT1Q9eSOp9K5mjovcuFyQGOQTVO5QsDjjPPPrVlseWCSemB71DOMKp6jpSsYyZl3B+XaoJI44rzT4t3qWuhm2J2y3Ei7cex5/kf0r1GaPG9ugxnNfPvxs8X21v4kg04SF0SLezEgAE9vr/TFdFBXmcVWSSuzyvVYjAAAQFHTI5IqraENnPPHfml1XV4rlyV6d+elRae20/MMBhwK+gjFtHyleznobumoHAxwM5z/AIV7T8BElT4iaQoXKsCFxx3BJ/IGvF9NbDFSAR2zxzXtvwGUH4g+GpN+0vMI2B689v5fmapx0uZJXP1E0IhtDsxnnYAMnOTgf/XruLRi0MbEduTXAeE8P4dg+YkiPk5zjk139kAtrEuSSF6n1xWCM2W1AxycilIz7D3pi8E461JjPc4960JAnAODkikGcf48UHg/4UY5xnk1ACZ7gUEYAyOTwMGlGF7YHvSE4zgfgOlD3LEGFHTpSnlf603gZB4J5ozyR6exxUlIFJ5BpGA/EUE8800kZOelZsaDBzg/n6Ug6c9aXGDknr1zSE8E9azLQZx97qaCTjpx1prcg8ZyMc0jfe6/QCoKHZ6f1pDz9f0oODgdR60cHOOCPyqkwLgY8fzFPzgDn25qNBnH+cU9TnGRx05rY40P7D8uaVTjNN9sUp6DAq0hikZwfw/GjgH1NJjJJzjtRjg07ECZx7UmB+Pc0u7HvSH6/WmAhOe/PtTWAXtS525prMCM/pQAgPr+VNI4x/8Arpc556fWkc4FAEZ4/wDrVi+I7MXtlJHgbiOB754rZAwTxj1xVS9TfAyg/N2PXBqZK6Li7an52/tR+HJLPxILjYVUuF6c98fyP5CvnnXQvnp1IIwSK+8v2uPBTXfh46tbxguhBbPTryD+tfCuqfO8wzjYxHAxg5rmejO+DurnHXOy3vYHzsUOCWJxjkc/pX2T8PdYTU/DthMjhw0YwwOSTk/4CvjnVIi7MCdoPGSP0r3n9n7xIk+iiyZ9kts2zaBjA29fzI/I0q7ThoejhW1JnvcpyAM5AHNV5W2ISOSPzoju8xZ4/Dmq8zHg56da8q57MSndSmN/fGaytSvtkZBJ3HgYxgf5/rV+7kBDY5wP1rktdv8AykYBCxxwxPGafMzco6hrSqdpcAg4xnBNQr4rs9NtWlmlRg2QqkkHIFcdrCz3hYqTk85FYr+ANd1WIss5CE8LITke+D/SumD0FYv678Ur7V2kjhZreAcIQcHHrXNy607uWa5LNjLAscH8K1YvhbfRSlZ3ZlxkFBnHFaFp8LrEiU3EsjkgBcttZa7I0m1uaKyMqx8XXFqwfzjhuNobK0uoeK77UpgWuCSvKhQBgfhVjUvh1GsZ+zyFQpBBZiSefQCsSbwZdLIVWVgoyPmyM/TFS4NuxaVx8GvX9i5dLliSOMHgf0rsfDnxWnVhbX43jIwxOc/XmvO5/C15CmFkO4dFJOD9DWbPY3q5+fewPWuVxZMkfQL69Hd2xnichTwe2KW01csdpYk/hmvD9K1zVolMRhM2Tkl1GR054+ld3oWpSyOFcHeMnPoPSuWo+XcxR6Mk4kIOTjOT6VchkODzjmufsZ9yDDE56qa3LNk2AE5yO/Qe1ZKVzdFwSJsKscjoBVSQl8rk/L2FOMoKtwMD1qIkRgtnjuPWm2ZS1K99KIbd93Ax8xPYV8Q/ETXf+Ei8Zald5DI0mFIGPlHA/QD9a+nfjR4rHh7wneTBwsjgxRgE5Zjx/U/pXx4TgH7x7Ak5Nengo7yPAzCbSUUyaNst15zxW1ZYZVBYDnJNYMRwQc85+lbFtIGKAdSefevZR4J02mLuBJGUzivbPg5ZJD4u8MBpMu97kM3AUemPz/OvFNP3KQMYyec9K9y+EdqX8T+G43GwvKWVieSAp+b9BWc5tOxrHY/TPwPGP+EP09OA8h455PJ/wr0SIbI4+MALj9K88+FrG+0fTiB+6t4+WbrnPA/z6ivRIj8uG5wSMnv71mjNkwA4Pp1NSAjHJ+gqNOOo6cdadxnmmQxQ3AGOtDDHYEe/NJjJGBxSngAZxjrQIQ9OuR6UmenpS/e+nbNBPBGORSZYhBOOPxobAHXAzSbsLj86Q8+w96lsoViDjnimnqDihiAfekY4bk8VDGhGkHBxk5oYjoenakOM+nc+lITjBxk4rJloaQcjBJ9c0qkdQM/zo288jr364pB945GBUXLQqEN3JHc9KQvg4UZHWk+Ut05/SgHA57daLhYvjgDuacD74J/GmdQOPy6U4cjrk9MmupHEh5wR6e1KGGetNHTpkUoAPtVJgxck546UdBwKMnI/kKQnGeuKe5IdBTSc5OMUvY9hSEZGM8UwELcDg0w4+v0pxAIOefWmMMdOKADqDgYNNYZ75JHelJI5PP0/nTS24dcYpMCNjxzzUUn3cdc+tSOMk9/SoScsfTv+VIpHnfxk0yC7+HuuJOAUELMA3Unt/n2r8t/EETQzPvI+ZixK9Oa/Uz4zFj4J1CNQGLIRgcE/5x+tfl/4ygK315HjJQ4A4Bxjg/59a55uzO+irxOL1SAEHH3M557VqfCnX28NeK1SR8W9wdpXdwW4x/L/ADmsi7kAiBJ9ue9Yk00lvOksZ+eNgQT654pfErM7YPld0fb+navFcWyBSCQOwxz61M12XBGBnv3FeS/CzxxFr+iRB3PnIACpOSDXfNqH7sgHIHOfevGqe7Jo92m7pMuXs5MTBSc9Dg1yupxG5+RScdh1rbaRpEGcZPP4VkSKyuWPIJ6+lSmboqadpKwli5HJ6Ec10EbRIm4oM9umazgMBeo96a05+6c5zgCtOZoki1G52Zy2RjOMYrmb64kcl1bp0A71saiyyH1I456YrnL0SR5GOe+elbKrNL3Slo9Rh1CSIkM+4gd+MCq0l1JcMcsM5zkDiqksEkshfJAzyDSqrLsOMHI+U96x9vVTszW/YnNmbpQz8DsPelGhwzMMgE5ycDqfrViJRuGTk4yBWlaIF+YgZx25NX7aRLdyra6JDsZVUIRyCo6Uf2Stu+VAB9hya0w+3B7e1JI2QARnuD6VzVG5biWg+xlCBRkg4wfUmtmK5JXOQMdugrnzmNgRwTVwXJ8vkjHQVmmaXNKW486YbeMDqDUV3dukXUdzn0GKpfbli5xn61wXxY8eR+EtBluw6/aZAYoIzyXY+n0/pWtNe0koowqTVOPMzyT48+Mjq+vR6dDNugtASwB4LkD+X+NeUHJIyDn2pLu5e8nmnlJeWRizHOSeaYHzjcCD25r6inTVOCifG16ntZuRbi+bOPzrXgh2rEcZOMk1hwkiQkDg9M9a6G2lV1jGQTgZrS9jmOn01d2w5GSM89K9++E08Vt4o8NSzgCCMMR8uScIf8P85rwPRFN1IIzEZCxACpwTX0X8I4zd/EDSoZIlPl28pKKoOxyVXP8A48R+JrmlJSlqdKVo6H6S/Ca1Wz8DaeGAEsql5Oe/pn8K7MMqkZNc74LxD4bsoyRtWMYGOntW4rhmwDwPXNUrHNItL94j1/SnEHd04qJDhyeDnA644/zmpN3HJqrkC854OKAfXp700uSeD9aAcnnil1LHbgMZ6e3ak/izj9etIzcAdT2xSA49we9FgFz1x60hP+TSE8+1J6df6VmUKTnGOtNbv/KlYccjgU0sM8D+tS2UhOuBnmlGTkEkg0zGTnvRkHvk461iWkKXGBjj15pCQSOvvTc5yAucdMdaA3XjHY/WoKSBuhwfpnrQDkZxweo9Kd14I/KmAnPSrSGaKnr6VIoycZpinAPGaUdAM9TW6OFEit170mc9uD0pBwfrxRnGe9WhjzxjIxSYx05FIGzkke1KORj8aZAm2mY546U88e9NzgY/SqAb1JFJxx+VO6AdjTGPGcce1AARg4znNMKscdCaQsRg5/SvPfiv48vfCdjajTzGbqaXy8ychfekxOSirs75/uk4x+tVnIjTJOO+T3r561P47eJLHZG81k275VI+8T9Pzqrc/GvxRFE0hFnv4AJByTnpUt9hRnzao9D+LmpxReGtTdwzbYigPpu6/wBK/Mjxnd79UuCwAMhI4478f0r60+JvxT8Q3/h67NxJBEhVs7FxnK//AK/yNfFOv3jyxxSyMWYkKSeufX9K55RfxHpUX7pjXo3AE5yp4APB/wA/41j3Mh3kHBB9O3tWpfsyBSFJB7isW9fkkAkdBinFnTzGv4O8TS+GNWjnjfbA7YkByV+v4V9JaB4ih1iCJ4pfNQrncBwP85FfJCy7iQfriu08CeOJNBnW3cbrc9FBAO7j/AflXNiaEZL2nU7cPVafKz6iimyCMnPrTHiye5+vSuZ0bxPFqEYZGG0LkknpzXQLdLIFVGBPXjkV5V7HrqSYp+8AeD6f1pr27TMVBAJ6k1cjhXaGYZfqAOQPrU4iTzFVVyc8k1aZZktpLEksMqBz3OaeugQzQlmHJ5yepFdBEqADjAHPJ61BcyIxC47cAelaxS6jRzFx4bjG0quAecDNZdzoKhhlMuOu3p1611NxqKwptPQ8D0qksyluoJbjFVZGtjnV0oKRtBOT164qdbKRTjk9vlGc10CQJIRnGccY7e1PltdgGO/WsmrE2MD7OdgyOvfuKbs2gcbhiteSESAgj2xVWUCNip4x+FYy0KKE0eBnGQRnPeqzS4HH5+lS3tyYyVJyDx1rm9a1+30WyluLl8RJySDgmst3ZamTdldsk1/XoNC065vbmZIoYVLFnY18reOvHV3411uS6kHl2qkrBFnIVc9f1qz8QviPceOrxEXfFp8Z+SFmOWx3auObK9MZPb2r6DCYf2S5pbnzeMxftXyQ2HebjOQfbNSLIdnTqck1GDuA53HpipEPQHPPHNeoeQWYiQQSAc8D2rb04AbCpyTjINYkeAAOhz+dblgAsqBUyM/hVWKR33gWJbjW4fMyIUDNI2M444/XFfRX7ONlJ4i+I95cRAlLUKFPchmAH/oOa+fPBfmmaeWKPcEQlz2Ax/8AWr6D/Zn1vWPD7XMujWX2maZ9xAjLbioGP1/rXmTlaTPUoYaVZqMdz9KfD0b2+mwwOBlFAB9R/nP51tRj5Md8/wCFfLHh39orxxf3s0Nt4fi1Ga2j3SqkJXyx/tcADp0HNaGm/tQ+LL+aZIPCMV19nUvcAeYnlAf3sqMVvBNpM6ZZNib7L70fTqvu+XoR1px57ivm/TP2s7i7Mm7wzGREMy+TOzeWPc44P1rah/akgkUO3hyZYujETAkH8hWrg0Yf2Pi/5T3UHOOaU/mfavFrT9qDRJSBLpd1GwGWYH5R7VoxftKeEZAGkF3APUoCDSszOWWYqG8GerqM5/pSkehx9a8euv2lvD8Vw0EGnX88faXKAHj61Ja/tIeHZSFeyvkJycBQ2B9elRzJD/szFWu4M9cU5B45FNZsY4rzFP2hPDDPyt2D0OI8kcd6ki+P/hNyB5l3kjj9xmpH/ZuJ/kf3HpOSRgHB9aaG2nB5PevOl+O/hVgS090OeQYCCOalHxw8K4Lfa5tiHDEwkEVk2mR9RxC3g/uZ35K9zgngA0hxngZH61wZ+M3hZ2BF6+M8kISalj+MnhaUHGo4PfdGQf5VLRawWIf2H9x2xGW9SKMncccevAPNcS3xg8LICTqW4Dn5YmzVrw18TdD8WX8llYSyvPGpchoyBgED09xU2FLC14R5pRaR1oJ55/xpGYDkde9RqedwOR0+tOJ6KevWi5yGn3HcUHBPA5oVfyxS5HbpXQjiHDHAzx6UoU896acfjSgnj8s1dwFIwenNIT7/AFpOh/xpAOSKSFcMgHrRnkE/hSAg5OcAcc8UnQ+v1q0yRWIJzj39KYzZ6gUpIJPt2FNcnPTFMCORvlOOvUE14T8cJC409H4DTMMkcn5f/wBX517lKcj04PuK8K+Os3+kafknHmuRhc54A/wrOb912M6usGjwqazhvPGl7JdTvsVd4PO2JSvT86vT6Vb7ftO9kjK7lMgxjP8AFzz+dN8P6YNbv9XvHD+RLOFTb0IUf/XrUu9CtEjlAiKg/MShwQBg/wBK+0wuApPDxlOOtjyYY+pRvShseRfFJ00zSJUjnJncZwxBBB5zXzdr0m4RqGBBIPHIFe0fGDUI5pblIANikqVLZ6dTn8R+VeGarMAqZBJ5JavlMRFKrKK2Pp6dSU4qUtyHUJQu1ScgDkjpWHcjah2nIByB7elTT3fnTjGSM4PpUN0wxjGB6etcVrG6elzOcszZ4B9B0AqPzQWGCQRyeec06V9zFhxjgADk1WclD79eetXe+jFzO53vhTxjPpLxxh2CE4APIJr2Hw543W7hQGPacDcSc8+1fNVjcbZBnoD0rr9LvJhHuSUkEDK5O0/h+NcFajBr3Ueth6rloz6btdaWeNRG+S3J9Qa0otRjVuuSvJJ6V8/aP41mtgEmO9F59zXW2Pj2KcYDnk5Oc4HH4V5tnHc9KMrnrb6lHtCjq3PPasi91NUc4BI9Cf1rjH8S+YCA/OcFgc596adXWUjMh5456VLq2drHSmbd1qDSuBk5x0FRi4ZivUg8nHSslb1ecMCepBPQVIl1kkgsOKzdVou6OmtrwLGMnp3zyasG6LY3c55AzXOx3QwPmG7GMmlfUEj27nyAMhecGl7fuS2jdnvEjwVIyOzcZrH1HUVCklwOpOTx+dZV/wCIYVKqrb/QDnNctf6vcXLuGO1BkEDmlzcxDkXNZ8SLaIxVwzKee4FeKePtbkvlSNnZkzjDH1//AFV3OqyrHGQB8/UDrnivIPGl2RegZGDkhRxivRwcYupqjzMZJqm7HLXUQWdwvCgnHrVbJwM8jtT5XLyHngc1BkMT1r6A+YZYBwCQQcHpUqS4x8vHbFVVB4I59anhY8ccg00yS9DmRh2OMkYrodLJB3YHAxjt9K5+0Zi/A68dK6W3XyIlAOcjGTQ59DSKO28O6v8AYtLuYRgPMQCe/Xn+dfpN+xx4HtfDfgC3uJIh9rvUDyMy/MoPJHtndX5n+DbZNS1vTrVgCJriKNiRkBSyhv0Jr9i/hZotvY+HYBZoRblF8oY6IAAP5fzp0YRctDeVSUVozq9L0WztrW4W3tYoEMnKxqADx3/WtqHSbXyzGtvAsMn30VAN31qvYoUEnIwWyVPb/Oa0YXyDxz2ru9nFdDD6xVf2mZbeDNGksJrNdMtY7WU/PEkQUOffFYl38JPCs2kPpo0e1htJDlooowpY+565rtoiGUU5kIHKnkdxUuMexpHG4iHwzZ59/wAKf8HtBBbNoFr5EBBVNvJ+vrWnB8OvDEUzSx6RaxSvGYy6xgEL6A9q6QrubJHToKjbcSMYyTxmmqcS3mGJf239553d/s6eDrxFWOzmtT5hkZ4JWVj7ZzwKNR/Z+8KalJbhIprOOLlkt32hwOxOM89/rXiFl8dfGR/acufCc2or/Yn277OkAjAwm1T1xn+Id+5r61kYxuwAIAPfmlUwiptcy31NI5tiv52ed678AvC+rXUFwFlso4gFeG3YKjqD0P19etJrP7Pnh7U5YJbZpNPVAA0drjDqO3Ofz6+9eU/tAN8W/iTq8OheGPD17pvhdHAe9E6o9wf77AHIUdh9KPAGgfEv4KeK7WxZL3xV4eu8NPMxZjAc+h54/HpW31OKp8116XNFmuLjb33oesav+z74b1N4DGZ7AJjeLZgvmAdjwar6h+zz4eupoHglubNY8Bljkz5gHY/416FBqTXEaS+U8Ycbgrrgj8Kd9pJ6HJxkmuJ0YlxzTFL7bPM9R/Z20a71CG4t7ye2hQjfApzvH1NL/wAM+6OmorOLub7MM5tScg/8COTXp6THAIPB545p28OeSAR071DoxNf7Wxdrc55Df/AfTINRnvFu7g2oXK2gIwD7H/GuG+BaNbeOryJ4zEyxMrID93Df/X/WvojU1M0EsSjllKg9ce9eB/CO3ksPinq9vM6yyqHUyBsqeF/+v+VeXiqfKtD2cNiqmJw8/aO9kfQkbdOMipDjrwT6HiooxhAcgDH0FOIGDtOR3781hdnyxqKc8GnDBX/PFNGCR3HrTu57Cuw4RRxj+dBPSkxgknj1zTWJPAGfrVXExwYntxQB1Pc/lSBgfqPSl+7z39KpC3EbJUccc0nReaGAJ649M9aYeR1yO+aoQbsn2xTGbOe/rSnpkHnpUe7BbP4VQDS23JwWI7CvAfjmP9N05WJwZHUjoTwD/QfrXvUs2D8vNfPPx1uGOqaWQGckyPx25A/qf0rOdlF3Imm4nHfD+xW40edowUWJ2BLH8z+h/wAioPFOpRadpt3cPKEiRGAYDhzjp/LNR+Hteh0bQdT8+Uod5G1TjAI6/nXjPxD8Zrd2/lKW8vd9/GFH+eK+rlmHJhko72OGlgVOpzM8n8e6q+oNLuIKhiSqjqc9f0rzPUrgeXJJuwScDdyBXR69dsrPli5Jxz1rjtYZY7Yqv/6q+Vcud8zPety6GWJysgBGOcAir5KSKcDkViq/B559cVoab85ZNxLGs5aFQbZVn4lPOAOh9TVdgXYHhiOuO1Xb+LDHjJUY+lZy/KSvJ3c5FJM0sSKVTBU4Pcda3dBvirKhOeR15rCUquccjpmr9mjo6MvGDkmk1c3hJxeh2stpuwQNueetM8uWAHYWBwMlW6VpeHrm31CIx3Cje3CnPJNT32kyWshQnIYZDY/SvMqJp2Z7FOV0mUbfUZ4sckjpjPANXI9Zmc5cnPUdhVdbQFiDwF6hepqXyFyoUccj5uQBXO0rWOqLL0HiCbcWJyD6DNXP7cndfkBK4GCTzWZFCBg7flJxg8c1cgg2nAHB5wemaylFFovw6xcSAkg56epFPEskvMkrAkdPamxQjyyduPf+lXYIC+1iAQAeTXC7DKgtzIAzDA68HBqvcRZYgA7uuD0rbWzDqCQcexplxBHDbuRycZyetawkScVrcYs7d2Y5cjGT2rwrxnMZ9UZvmJHH/wBb+de2+KJC8Dklu5GPSvC9bzLqMxBITPAPavawXxXPJxz9yxllMxk7SMd/Wq5YAkdferxiZ1ORgVXeNSx7H0Ar2z50ZubaAOnXip4AduSeOnNRohHGOfercSjYoxkj8qTGlcvWMeMcbh6+lbUTYjKg49Pese3URICxw56Vq25IRScEntism7HRFHVeFrprS9tJ0IBicNk9MjH+FfVug/Ez4qeL7O3tvCuo6tPFCgzBYrkIP7x6cV8o6cREqEr1OABxivsP9jvxxHourvbsXZXwQnQY9fwyfyFdGFqqnU5mi5xvDU9C+Fv7U3inwLrqaN8QreR42YBpZlKSRgnqc9uK+0NN1ez1HTVv4Z1Nk8XnGYHKhMZJ/KvmT9sXw/p2rfDG18RpHENQt7uNVkA++rZyD/n+VZvwm8falqP7F/iq7RpPtum281okrfeIwMn8j+tfRzpwq04zhpd2PLvZ2OX+J/7ZHi3xp4mm0b4cK1npfmG2geC3828uz/eHdRxwB261lWPxh+NvwmngvfEo1NrJnGU1WIMrAn1HI/Guj/4J7aFpF1P4l1YpHLqUCQx2pkALRxMuWx7+p9vavsHX/DuneK9Nm0/U7aO7t5VKmORAcg1tUqUMPL2Ps7pb9ybN6nL/AAZ+MulfGHQBeWmIb6MYmtzwRnHNbfxHj1Y+C9XGgo0mrmBhbKpwTJ2Fcf8AC79njw38JNblvdAa4g83IdJZS/B7dh1x27V6tkHBHJznFeZJwVS9PYpban5Zzjxlo3xDjMwnHjX7WYzkF3MpOOg5OcjpX3vonjG88C/B9vEPjAzPdWdv5s4kwHdio+XHYkmvnPxfZ/Y/22YMyB1bUoJCQMlS0eMf5969l/bMllT4N3UaqTC97CJOeAN//wBevTxH7+pTi9E0iYwcXe5863vxN+Lfx88T3Nl4fe+hgzuW00yUwpAvbc+QPzyTzit+w+IXxX+As8kPiy2utQsJ4ysTXU3nbGPo2fx5Ne1/sf6Vp1p8HIbizCPe3NzJJduo+YtkBV+gArpP2htCs9a+EfiD7YEC28HnK7gZVgeMHtUzrQVX2SgrJ28zZLqzyv8AZm+JXiTxxdeJYtX1KS8FramaBpFUFG5OPlAGOB+ZryDSv2oPHOh6vcSXl3HqUYV1hSRcKhJOHIGM9q6v9iqRptb8Vw4AL6ZuBPfOf8BXnPwW8G6Z43+LtlpmpDOnmSSQxjo7r91T7E9fpVunCM580drCd7Kxbi/aO+I32178685XOTGYQYh7f5NfSfwD/aI/4WG7aVrAji1ZRujaMBVlUY6CvSb7wdo1/pbadJplr9kCbREIVCgDpxiviGSBfh38eBbacDHDa6msUZXnKsV4H4kj8K833MQpOMeWxvGLR+hDMrKS7EAjnIzXgvw3a1j+MurW1oXMKmVQGPzE5H6da9xhlM0AJYkEDcSPUCvDfBV1bf8AC+9S+zRNbxkSKMjGSAvP44NfO4rWLPosv/hVF5Hv68qAeBjIxSj7vA4z0pignjuD9AKd0x+lcHY8exrAggc9/wAqUP8AMfTv6GsZ9Uu5zIumWn29lGMltiBvQt/9askt4yuLkRva2NrCT/yzclgP61Xt6fWRxcrOw3bc5PTqT2qrPexQwyOzgADJ5xxXnesfD7xzrN88kHimHTYGGPKjh349zuFWdF+HXiHTYn+3a+2pzPxmRMKPfAFS8VTX2hWZ0mneI47xnZ540VWIUZ6+5NbC3sMgBEikY67uM15jrXww16edpI9bVUPJVIgoFath4dvbCyEMkgncbQ0jL8zt3PA9qSxtK12x8jO7MygBi4A6ZJGKrNqES9HDnOMA1xOp2mpArErRqo5IBJI9sVTudKvnUAAMQOgOKTzCl3NPZNncXWtRw4+eND05YEg/Sud1/wCIOmaDaPLeznYgLFUUk8ewrOsNAviGkmMUR6AElj9RXNfEPSVjszbEq7vhiQOSTwBWbzOC0WpSomfP+0fb6kGGjaNPLGhw1zdB41A9cbf6188fFX4seIPFGtpJa287wQqUX7Nbtjn/ACP1r3LU9K/sbQ4bfy0SLaTjbg9sf1rH8N/ZZVKCON3z85Vcjr/+queeZRenKWqHc+atO/4SGcXMk+j38oUghblWEZOe2a4Xx1qdxJqEttdELJFwyx4Cr/s/UcV9ffFPVLXwr4Xu7yQqblxiMleT0/xH518ReMLzAcud075kmctySSSf5/pWuHzB4n3UrJG8Ychx17ds9zIrEDb1A5OK5bXJNygZwDz7j/OK2WkAZ5TyX4Ge4rntZ+ec9vb+td6dyJFayjEsn97A+6vWtf7G9myyFMZAI57VueD/AA2s2iS3z/uyJAiswBIHf+Y/WupvfCTXGmNceQ0kXAG0ZP8AjWFTEJOxVONtzz66QTAMFxuHI7g1hzR+VMR27KOorfiOyaWJ+oOPp7VnXcId34Acc565NdMbtDkjNKB89QAec9au2cxyAOR0I7iqqRlieMN3q3Yhkm3MOMdAOlW9EEHqdRpjmGWNgc8YPOOfWvQ7Y/bbUZGSFxuPevObWKQKpwfQse9dToeotAAM8E5IbvXFOz1PVp6WLxtlWYeYOWyMDqKnj01ChKvwOx65qxJ5N0hmD7j1560yHZuO4YH864qvc7YsYLBuMMCc44HIq3bWuGw2SDzVi3VX5AyBxzV6GyAdsHI4xnnmudux0JkUMSbhkHOMeoq6qhVAC5/DrUkdsMEkZ7+9Souc9hjqKxsLmK5XORjArM1R9qFcZHQe1aM0nlREjJPt1xWJqs7OowSRySB1NZ2TehRwni5j5TrtwCAAc8H3ryJLCTUNZeFUMjk5wOlereJ3Eiys2SBxgdz/AJ/rV74LfDpvEN9d37xusCtsVgpJPBz/AD/Q161OosPTuzxsT771PLtQ8MyQOscqeWegPUGuf1XSWspNrjvwfX3r61+IPw0+w2DsIy8Uih432/MSP5fnXh/ivwlNbWCPIhy4ypA6Yx/jXbh8XGbtLc8qdLTQ8pCY4BOf0qzbruIyMAHr2p0lq0UhBGMHHI6VIMRo2ew4zXpNpnNFEvmBpFGeent9a1YAWQLjIBwDntWNapuO48g5/Ctayb5yhJHcVnI3Wh1dkAmNzZGOMnpXo3wz8T3Hh/VvtNtMRJDg59R6V5hBOGhSROSOGx0FdLoN55FwCv3SACB1JrGV2tDoWqsfSXjn4seJvixouleHIYt8AcCKziUlpZTnDE59z7Dmvsn4P/C628F/BKx8HXRjuWuLWRr5ucGaQfN+XA/A+tfEPwc8dW3hPxPbXci8jaVYrynPP5jNff8A4T8RW+vWMNxbEujgP1z8p/8A117tLFydKMexw1KST0Ph3TtZ8S/sffFCVfs7S6VI5WOV1xFNGei+xAx9a9T8b/t+399oyW/hfQRp2oSbWe9umWVY077VHfg+9fSfi/wv4Z8V6aYfEVpZ3duflP2jGPzrh9K/Zs+E+gajDqkWjQA790Uc9yWg3+oToa9mOLw9X3qkby/MxdGpfQ1P2YviJ4z+JnhSXWfFMcUVt5jR2pWHYZsEfN/PPPYV7U1xtI4wfU1gQ3dppsEcMZgtoIkAWNWVFRcfy4qSLWoLmMzRzJLCoJMit8qfjXmzkpSckrFexmuh8efFO6W3/bHspInOWvrNioBw3AH+frX1z8UPBdv8Q/B+p6DdYC3AOwqMlGH3T+HFVJfD2hX+opqrabZT3aMJPtbQqzhl+6d2OowPyFbTXyAbiRg87ieBWs6/O4NacqBU5Lc+G/Cvj7xd+y54lvNJvbQ3OnOwYiU4Rx/eU474q18U/wBpXX/jfpreG9A0RobLAmuIrY73kAP8R6Af4V9EftJ61a6H8M7rVZNKs9TuFljjjjvIQ6kM4HQ/XP4e9Yn7MPiqx8deDNRuptE0zSrkXTW7LY2qw7xt55HJ6nnPOK61iKaXtpxu7lRpu9jyT9iyWGXxV4kjRy0gsCCvIw2SNv6n8q8Vj1q88J+Np77S7jybu2umKNGCRkE/Lj37/Wv0O0LwR4e8LTXE+kaZb6dJJxKYl2h+f/rV8afBCytb79oGC0uYI7iB5roNC4BAGe4PcAn9KcMTCrKc3sU6MraHdD9tO/Gg/ZzoUT6ts2C9Ev7sMe+2uK+BngfVfif8So/EF6ZJLK0uDeXFwy/K8o+6meh5GT9K+nNY/Zd+HOsanJqEuhGKSQhnjguHjiY47quK77Q/CenaLYRWel2cdjaRABYIhhRXnVK1OMXGmrXKhGS+It2zFEAHQDGQK8TtNZt739ofEVt5CxRNA7Bcbye5/I17d9lMMpUElM4yRivnm21x9Q+Pg/dpbLHcGBflx5gCjkn/AD0NeHXXuM+iy2HMql+x9Jx/6vnk4pwBIHPQCo48lBzk8Et/WpAMc5weteWtjxHuzqIVSGMJGoRBwFUYAqC7fYykj5QalibdGGzkmob3mLjr1r5V1m1qZJE6MrIMc8A01sAEkDn9aoWN1kBOvHFW2bvnPtUKpcdivP8AMpUDjvWXcAIw78dq03BYHuD1qhKmZHznHQZqrhYx7mBmcuRkDv3A/wAioWdV4HPb3q/cZCsvQ9KziBkDGMmsZMaLts4crkgnrz3riNcsG1HxO8CSKfKVGJIyATnj9K7O3hIfJP596wNKH/FRao0gO5mUjI9B/wDXFZczWqNEed/FZpLO1CyliowQRnOe/wDWvO/Cd1t1FxGNoK9M8dq9F+O9+kMMUQBD4Gccnn/9VeHWuuDREubojeUjZss2AMZPX8P0qozk3Y6Yr3TD+PPipdW1i20yNxJBaobiYg5w3YfpXyh4v1UT3s6qDgyuqAHjGT+favSfGGo3M9hLqVwdl3qTGVlBydn+AyBXi+oSmW6YY2qpAAPJzX0mBoxi7oyb0FbiLBIBHIJrEuRmccbh2zzWnITtKnkg1ngGWd1wM9jXstGR6F4ZuFPhOO0j/eTzXABRecDj/D9a+k/AHw9bVfDT2rAmR0LNGR0bHX8M18x/DMb/ABTZQN/q1P3fXjv+Vfo58LPCqt4fS5Cr5siA5IHNfO41uj7z6nQtj85viR4Vfwd4pltJQF3MRtYY7/8A1xXIajEqOD1QjIxxX2d+2H8LpL3TX160iWJoiquAQM4Iyf5/pXxr5q3VqyShkIGORg16WX1nWpJtkzRiyriTIGAfXr9a0rFVkRcMMqep6mqvlnJQjgdD3+lJbsYJPlII6kHpj0r1XsZRWp1VtONgVhyDj5eldDp1srMGQ8NxknOK4y1uFcgg7R6HnPtXUaTeqYupHPrg15s1zbHrU3ZHa2mjK46445A6GpG0SZSMEZyT8xyTRpN8HgUO3QY54rThvW3kgAjHHeuRxb0OlSKdlaurMjLzxmtCO3ZSORkcAHrThMZADjBPUipo5AWAxz3B5rlknezNUxERhkE89+KQLtXJGee9TmTcuD1B7UyYg53cADjFQ4spMoXI3cAdOT/hWBqasN+X3dgAK3bqVQOGwe2awb+Rm3AEbQeDj71Ta0rsHLQ43VNPe8aK3iiMs8kgVFXklj2/X9K+z/gP8KRonhe0hEeZSo8zcM7m5z/OvF/gH8MpfGnjGK+YE2do2eQcFv8A62a++/CfhcafbxIsSgKOw6f55qMXWslFM8ivLWx4P8VvhsZfD1wscPksBuUAZAr5r1jwkvizwNqCxWxbU9NlZWWPBY8bsfl/I1+kHiXwvHqWlzwyFQHUkexxzXwl4j0iX4d/E7V9PUv9kvw7BmOATtAwP896WFqpv3uhz7o+E9ThZL5wT0Jxxg9apXB2gDjkZOR+lem/Fvwkvhjxdc26gkTMZFBB4BA/x/SvNLuL/SmG7OOD2r66lXjNJo4pRcSTT8gnKkcZ+tXgGgnSVfuY5z6VU04gMQ55HAzWlNEssO3oV5Fau0thpmtp8oZmjz8kgzx6102lL5OEz04z71wljM0J2kkEEYxXa6Xc/aos8BxyQOmahuyN4NM7uwu9sHlO+GyGBzyOlevfDnx/4qtLZrLSbyd5ZF2hImy5X0H1rwuF2ntQ44deorf8OeJbnQr+C8hlZXhbJKnGOelZxdup0Rmou9rn0J4Z8KeLviNHJFZyyvPA/wA1rdXJilOe5Xr+QrsX+B3xV1V4Hlt4d1sAsSten5B6Ku3ir/hG5Tx5ZWWsKf7I1CSMGK/hOW3cgg49x09CK9P0j4v6n4W1KDSPE7Qyo52x6pHG4Rh6Pn7rciiLrJ7nsf2y4JRVOP3HkV18BPitfITNCjM3Lf6dlvp078VZt/gh8XLXS301LZYbJ23NFHqPG715Ar67stStbxEkEm9mAZVCnnitGJYZNo3AE9q1cqz3Zi88lLenH7j4+t/hj8YNN0aXS1il+yO2RFFdKefqcVWvPBnxiubKCwazvTbWvzhIbpQOPXkGvtBo40JQHLjkY7e1ZjXkK3hhSRdyDDYbJo5qvcz/ALXT3px+4+RNd+HnxU8V6XDa6npdxLaR42LPIpIP0yajj+H3xSt2tjBoN1aC35RbaRY1bB6YU8/jX2eka4BYgk8844qQQxbScjPXcRzVSqVZR5Wy/wC2I2tyR+4+QLix+L02sxahPpmpCZQEG1k2IPdV3Z/I1zFj4V8eaB4ifWrXw3ew6kGJE6W4YHjGQP8AEV9zLbo5AyAOoGMGmNaq3HXPQCsL1VsxwzaCetNHxpZ+KviXpMt6zwauftIzK8kTHGfQnOPwq7ZePfHseiNp4N9IHYnzzCxkHqAelfXTW0OAGRSM4yQCT7VHNYwRgM0G0Y42x8ZqFOtc6P7Vwz3pI+S01n4jX1rFEG1gJCcoRC2SP9rg5/lTNDs/Gl74207U77Sr55DcIHla22KBnqcD2/U19bAW8ZHAQkYGVwacUhPIOfbacn8KJxqTjaRX9r04wcacFG5BAxKA4JJ/iPWphjHNEWwRnBIC9WK4xUkbwSZG/p3A4PtWShO1j5iTvqa9g/ylc5Iqa6TdEfUc1ThPkXZDDAIJAA69Kutyp681+eUZXp2YSWtzADPFcDHGDjAHXnp+lbIJcAg5FZV6hEoOcDPOa07RvNg6D65z/npWsG4jYjHAOR06VRlUgZyB+NXrjhCOP65qjKO2cDrWzmZmddZyec+hptnp/nsS4OD07mrkdt5kgyM59elakNukEZwMDGfeklcDDv1W3Q45x+Ga46O4+xa3KxBcsoY56Z/yP1NdB4nnAO0HJ6jnBHTiuH8Uah/ZMlvKwKo8RXf0A5/+vXHKqublOiMerPNPjTqSXus+SspJRSSuO5/yK8J8c3RisbSxQhTeziNzxnYPmb+X869O8VXTarrdy65KhtozznHf9P1NfOHxo8SBfEgjikIFrE0RUHOWOMmvSwsfaVFE12R538T9eh1DVJPs5Iigdoo1PcA9R7cfrXAF2kmLM6lh1xU+qXvmTFmySSQVz+tUrRgqOwGQWA9x+NfY07RRzMnZScg8HkZFUbeMm8PPXnkVebMecnG7kk96r2gCTOc8AnBPU10NgtzpPCF3/ZmvQXZxsQ7iTnj3/Wv1E+AepRa54IhuVdXLrkADhPp/n+dfmr4I0U6nf25ZQYiCuecZPA+vX9K+xP2W/GknhbVJvDepylEkbMAxgdAMfoD+FfL5hzVYtdjqS0PYPi94Wh13Q763khWRViYZ9WPT+lfl58QPDlx4Z1yWMh0iLZUNzgelfr14otluNDuWABLqTlRnP+civg39pT4eBdNe6hX97AWk3EADB9fyriy3EOjVtfRhy3Vj5TW7imyHIDDueKjeIbjtyceneqeo27xStj7hPHsfSq8WoSQ4XIIznHqa+0vdHNsbUUnlgHGSCAPTFdFYz+ZCGHDcEj1Ncamq72AIA9MdK3dBv0eYhmwgGOelc07rU7aU76M7vSNQ3RgO2B6HnFdHb3O8rtwBxxmuYsbNXiRwcvwSo7Ctu0jkO1RkAd8dK5GzuOgtyWIHGfrVwsQoODn+dZ0CHgk5H04Fa9rGr4GcjrjuPes3FNlpkavtwG4JNRXdwI1JLDB6g9qu3cQjhZmGOwPc1zd/IcgZJO7aSeazaS2ZfMQXFz5xAGGxx9PeregaBeeJ9UttPtk3yO2D8ucDPWqtlpr3V0kUKGSaQ7UjHVjX2f8As+fs9yaHax6lfRD7fON2Aowi8cD9M1y15ciuc1WqoI6j4LfDO28I6JBZxREBQCzMvzO3evcLOzCIBt4UY56U7SvD6WMa/Lk4x71pPGFU4wABmvGk3J3Z5Lk5O7My7txKCCAeMAcYr5H/AGrfCoEFtqVqAlzazFye20+vr3/SvryZQ2ecnGOa8e+OujxXuiXCNH8jRnLnpnB/+vTpzUJps1ij82/jjAdbtrTUvkBjG2XbyQePyr591KxYXYcDKEZJr6r8U+Hy1lfWDJkhZFweSCMj+n6184X9nyVJy4JBIHQ19bg6lvdMq0fducypMMu4jj17Vr2TCVlLfcbj3FVLy1YORjI7Z707S5Nsm09Oo+teujjRtTaU1uwO07D/ABdhV/S53s5RkjYDjPfNWrORdTtPKJIkUYOOR061VFphyjgkD8j71soJ7milbY9BsVae2jkjxgjLZ5Gc1DO5hmAYAgjJXHeuc0rVZdIYI+5o+x7V11jqNnewFZAGLKcZALf56Vyz06aHTDU2/C/jfWPDUASxv5Y4wSVUMQM47/TFdyfjVqWuW0dlqd7LJbqVYbuQW9e9eRaTEstzLBKzJJjKZ6HFemeDvhjd+MbiCKzlUGQARgrgn3P5j9aiONdN80tjSUE42PT4vi9rxhils/Fk3mqoUqsrAqCOlWbX4neLU3Oniu6AHO0zgD9OauJ+xj4hW1E8PiGHI5MPknaR6L0/U1ND+y3qMEcnl6xEl2o4WeFhnj616NPiChFcvImee8Jf7RHc/FzxQ1qkr+I5SinAw53H26/mKzofi/4gt7kMmr3T3UhKgRuSM+1c1qXw+8QeHbuSzubLzPLBaSa3Uuox6nH5V0nw/wBA0jWJmM/iE2V2jYMBgCv16DJ/PiuqOaUqj92CL+qqK3O98Nav8T/EDrbx6re2kP3jcynCk4PHfJrnNV8e/EfSNdk0+51fUzeBtiRhsl/QgDqK9+8B+GrDTnhm+3y6nLjKmWUsBznAHbnmvQ/7Ptrq4FxPBE0mMq5QEg+ua9fDZhQS9+mmcVXDSe0j5sfRPjP51hbrd6pK91GXMpl2rCP9ojvz6VxfiTxp4+8Lao9nqWtaol2CVDPM53H/AGT3r7WHyMSBnjBOaims7O4mSaWCKSb+F2jBIP1xW8cxop+9Sj9xg8NLpNny3b6H8WW0/Tb0X+rbL3aojNwxaMZ++ecg1g+Or7xz4E1cWWq6zqjbxujuftDFDxzjHBP1zX2VsUgdh0OeKqXmlW1/gT28NwFPyiRAwHPvWMcfRUrumjf6u7WUj5Q8O+HviV4r0CfVNP1LU3toiDEst4wedvVQf/1VW8T6b8QfB1lbX+qapq0Qn+clbl8R+zAHFfYCQpFGEVFQAYAVQBUb2scqBJESTB6SLuH6045hT5rumrF+wdviZ8p/Djwx45+If2u9i1rUbO1hUrHdSTOBM+P4e5x6jH1NW9Z8B/EnRNJOo3V7eTlGJMNvdO7Y9T/hX1JHCkCBURY0zkKqgAUeWCCCRk9Q3IP4Vm8wh7S8aat6AqDtbmZ2lyNjpIOo4qdGymc5qOZBIuT0xmm2xzH059K/A4vU7indRE5PRic+tWLE/uxx7Y/rUkyDvye31qG2IExB4NdK1AnmjyM96osuTitI8g54/rVMofN6gDOaslklnBnlhyOnFJf3KQI27I9xVyCMKvvXPeLpzHauFO0hSRzwTWtWfsqXMOEeaVmcfq1w95cudxyGwtcv8ch/ZPhC0nZSZkKqUB4x7/nV/R/EdjDq4XUpvK8tg+5xgEAf/XH5V49+0Z8XtJ1eN7KG8VYgctg5Ygdh9eK8mjDmmmdjVtDzrxR4xXw9ozSKQ19Kv7tM9OvNfInjTxFLeavPKx893JMhP8Tc811vxD+IJ1S4mWyIWIjy9zNkjHt+H8q8qnaSTLMrB+TuPIxX1uDw9pcxMnZGfOxaQlgS7evNSKGAiB6EZwO9MRTLMeCdp/GnzzZu8kjYBha99rldjmHyudy5POfyHpT4tqsH2k5OMe2aibMgDYzuq5ZRiQEE5IOcdzQ7miPUvh3fLZhgcMhQFWUcrg8/zH5V6drHxB0vSjbalbXO/UYHWTEYzznuf0/E14FZzuzRJHgDryOcVoGR5N4ZstnvzXgVYN1eZvQ7orRH1xq/7cFnF4bSwt9EuJ79lAeQsu0YxzXhfj3486t43gvIrmzgtkdgUWMZwoA6+/T9a81kQhRg455zStC8icHIA6jkmuV0YJppG0YR6nJ+IrE+bJPtCpJyB6GuOuYmV2GPz7V6y+lf2jpxTBZ1ycDr3rzrVbUxSsCpx0JPBzXuYfENx5ZHHWpWd0ZEC72Ht0zW/baZd2KwzzRSRQycrIwIDVU0bQpNVecxPsMalmXHWvcvG+zV/wBn7w9erEkc9jciKXaAdo2gYz6Z5/GuqTclZGMLxd2YHhPUSjASD5SOWI4PuK7NYkYho3BDdVHJzXl3hzXoiRFMwjbHDV32mywvbNcCUrGBggchfr+VcMW22elfZnQWiDIGcnP4fStO1RULEkDbzgnrXG2uuma6YRSCWJeA0fIJ9a9N+Hvgafxxpl3qsms2WmWkLFFSckNJ7j2rdUp1VaKE6kYK8mYGo3TLDycA9O9c/Yafd+INWSwsYpLq7k+7DCu5m/z/AEr6B0T9my11bTItX1zxUNG0UsAJ2gy0q452Z4/EivpD4P6T8H/hta26aBd2hu5gEN9dOGmlPPc/U9K82tNUJcstyHiFa8dTz/8AZr/ZQvPDfla94qhjN6QGgtSvMQPc+9fWNnpcNnEFRAoAxxxUtnf299GJLeeOeM9GjYEVJLKBnkjFeXUquo7s82c5Td2VpXVR1x26VnXUw55wMc4PWpLp94wTzngjrWXOS2/n2Ga4J1NCktRzSeZk4x9a4j4nWLal4enRcFwCVB6HPH9a67aWG0HHeub8SI11ps6s5KHg7evXr/OubnvudCVj4b+I2ix2uuO7DaLxfMKgcjHBH5j9fevl/wAU6CkWt3tttxIDjj9P0Ir7W+KunpDC8oRs29wVPOThxx+HA/OvAdU+H1z4o8R6jJCUSWKAyZJ64G7P6/oK+gwmJhTacpFum5bnzXc2/wC+aOQFWjOCDwayJojZSkqSQxznuK67xPAyajI8i7JQcMOg/wA81g3MRlhOAAw5Ge4r7KD5kpHnOPK7FrR7/ZKjKRkAFkHU10c5WRDImCO4HOK4aNPs7h1cgjg+1bmj6kVG0v8AuzxtPUVrzCNoTrLtifBPUGprKc2s5BOeTj2rMm/cyBl5BGf/AK9WIJlccjLZyexrKWqZrHc7K3v1lEUmCdoxux19q9t/Z/8AFo0XxFat9oTAYKwmYkBc5wPzP5V4Fo995UbpgEY4yfb/AOvXR+C7i6k1qzhtziZpginJA+p/WvErQbjJHXufqxY/EPQrixjjhuo55SB+6j+Y5x04riPGutnxFY7dOyL4EjyYMNIR2Bxwv+Arl/APww1jVtLgXWr0wW0YwkFqgUHjue/avTfB1pYQ3rWmj2SPHbjbLcjBAPPy59eD+lfKc3s5CtbU4vwl8NddtYwZmUSykSNEylsdeSe55rb8R/DiLX42/tHRopXIA85Y1DfXOM17Db2TxfMChJXkkE/hT/snnMUwMdSV5z7VvGvODvF2Icrngdh+z80rrNouqXeibRtYCUupH0x7VNqOhfETwpO8cOoW2r2owBkYcjHTPavfBGsK+SgAToT3zUsEKyoVKjaOOlenhs2qU5JSd0ZtJnz9Y+MfFYu1tbjw6YJHGfNubrK9P9z+Vd54fi1KRzcXxjDkcCIfKvt0Ge1dfqelRQg8K6McgMuSDXHeIvH+geDL60tNXvRaNdA+UzKxU47dOOvf+lfaUsTCtBTi9DFU3J2ijplDOeSD36dKRhjByCfasrTPFmj6uitY6jb3JY4URuMn8K1CfTr3yMVve4nFxdmh7DIB6nv700dSe/603zV6ZyT3pfNwpIHtz2ouIH46nB9qQkg9fxNNbkDOc+wqre39vp9s9zdTxwQRjLySsFUe9NM0UW9j0EODwefaqtnOTcSRseMkigSZQEH5hWfb3f8AxNthbO4Yxn/PvX4d7W7VjXlsjZkznk8e1RAbH3YyP1qVl+cEdDxSyJkE9TXdRu3qZslzuX371CqBnPpnjjk0qNtyM5GOtTRjcQ2MD3ruS1RJKQFTriuC8X36Sl0JLDOMY4JrtL+5WG3Yk4x615jcTPqeqEAZQtsBHPHTP61xY+stII1oR1uct4vNro3hq7vbuBZWbIjyvzBcc4P4ivg34ua7balrty1tEEiQlQCeAc9c/wCegr7o/aG06XUPC6WFvceUVXG4A5PH+f1r4e1P4b+fqJfULt5VDcqnygg46n/61XgHBRbmzs5W9jxlNJute1ExW6KWzliT8qj1P9BUWtaI+mW0oOSUIBY8f57V9HaH4St4YJjBGYkjG0g42n2rzT4qaIunaXgoolmk3YPsD/8AW/MV7tLGXqRjHYiVO54lGv7zdngVXn2u/H3upx61cY7QzEZHU1nxANMT78Z9K+mXvanE1YtRluGx8vTA6irMEzhsIAM/mKoSyBZRluvGB2q3CwjxkZ9KUnYuKudB4eUvclXfJJ6nsc100lkyMRsJyeMckVyWkgCVJC5XBBGMjNehWcouYVY8EDBIrxsS3F3R2wMiWzMi52ZGMnPals7dWgY5Occg9q2/JUZBPFVlgW3mdQM7ueBgfSuSTujVMXw7boZnDDGeQD3rjviH4YH20TW4wjNgjGACeg9+grutMTZqLfKSCMjPU9P8/hXQX+jxaraNF5YO4cEjJB9a5vrKo1Cmro8RsrBtMhiniGWU4c9iO4rcnsrjV/Cd9bWzSvYpOt1dKq5VcA4J/X8q0rvw5PazG1lAP8TcYBFd78O7eFbHUNGlKR292nyljwT0x9O/4GvdoV4zV0znlZHz/e6VIiLNaHemclV5P1qsJruIBGZlDHnsa7AaedNvJ7UjhGwCpJH1og0FtZuBFGq7+m4nAX3rrjUjHQHHqje+EviXTbXUZbLVTtt5YjGxiTMhB/hHpkgZPpXU6JrF9r3xb0/Q9ESS00eaWOGK2JJWOIYLn06Z/OuP8H+DNM0rxDBJqd0TEkgUrETuPP8A+rtX0tomnaDeahaaX4RtvIuZsR3usSqTJFCxwwB6jr2r04V4JKx5NWMnK7N74ra3L8YvGNp4e0mQ23grQAIS0Iws7LweR1xgAfjV7Vba2jWPCpFHGo2LwFA9P0/nWrqXhqx8HTjTtOw9vCoCsOM5/wD1/rXNX9q8ju8m51IwoJ4Br88zvGN1XA97BU1GFy3p/wAQdX8MS+ZpeozxBRgLG2FPtj/CvXPhx+1Z9qljsPFCRwS8KLmLhSf9r9PzrwCe12L8oxjjng1g3NtIsjfxAZ5Ar5yGMlDRu53VMNCotdz9E7TWINVgS4tpElhkG5XVs5BqWb95GcDnpzXxl8JfjVqHgFls77fdaezKFAGTGP8AOPzr658M+KNO8V6cl3YzLLGwHQ5IOOldUa0ai0Z5NSjKk9SzI3lIfTua53XMR2UjA84OM+tdHdrhG6Yzxj0rmtcjMiYGBGOoxnJ4qJS0FHc8U8TeFzqlpqkZBLTQlwGUEKy8r/IfrXkHw58Nya/rOrS2ybporfILeuRzj6CvpjUbQRzjnKKo5Jxx3P8AP8q8z+DGnRaf4q8VLGS8LXG2Erggpzx7da2oVee+mx1P3Vc+HPj54aXRvEcgMIiZixbZjAb0/Ufn7V49KGV+Tz6dq+u/23vDK2WvQaoq7EdijbV4Y5xn6jKj8K+SpNrRspOSDxg4zX6NgKnNRizzq6965RliEq5zz12nuarxSMsnQgrVhl2Ec4Gehpk0YbDA/L3PSvRvc5djVsL8TqI3O0jgE1eIKEKDjPcd65pHKSKMkg9a27W+EgIYE44yOorOV0WmbWmShJFQsTg8YOK7/wACi8OtwPaBS6Sq+GHG4H/636V5nCTkkHnvn+de7fs7xWWoa7ALhg0qFWAfuu7nP+e/vXm4mTpxc0dMddD7M+G0PiXx/aW8euajc20CptWG0kMKufcryf8A69e9+A9Pi0yyNnBCsUcbMCO+c/8A1q5nwFbW6pAYyCmAFVecZPeu9063CX10FOMyBgAegOP8a+JqVOefMU30NSYCOIKqHJOMmmtILaIBTl37nqKtFOhI5HT/AD+FZtzMJZ2xgjgKRzUVZuMdDOKuSW6qzAHkk5Oe9XWIQlgcKB1qva258rkDce561DqczKqW8f3m4/z+RrOnLmV2NmVf3Mt3dkof3SA5GOteL/tKaSLzwZFqSp+9tZewGcHaOP8APc177aWaQ2+0AEnlj1Jrjfil4bGseEtVtkTJkhLKCMncMYAr63LMVGMfZy+RrQk4VE0fBVvq11ZyGSNypHAIPzDp3r07wX+0Fr3h2OOOaVtRsgeY7j5nA9jXl+p2psbmXeCItzBg3UHOMH8j+VQWAlM5dAWixgMeRz/k17NStKEXKL2OrCwq1MV7GpG6Z9Q3X7S2kXlkVt0mtblxhZSoZEJH8VaPgb486brd0dP1R1guQcJcA4if6elfMnkqXBYBs8YHAPtT/kjcGIlHHQjtXLDNrr3kfYvh+lJWR9qeJvGWmeFtJN/dTh4jwgiYEu3oP0r5U+JXxT1LxjfSiaUpbB/3cCkhFA6HHc/X2rnZrye5VVkldxGMKzMTisK9s5InMgzIoIJHt/kV2U8ZCq07nm4nKqmBpOVJc0j9MFX94eSvTkdaxLz/AELxDaSYIRgQST1P+f51uTtlcjORyD6VjayonSKQAmSNlORzgZ/+tX4y5RjaR8tFX0Oj8zGMk+tTI+4HnBrOjk8yNGZuWUE+1VrnUDbSDAOTwPSu+lXcbGTjc2VyWA6mraA7Rnr7VmpMzojdCcH2zV8yeXESSOBXsU6sZK5zNNbnM+NdT+zWvlKcu/AB/nWR4T03zZ2uHwYkGTn+9/nP6VT1+7N1qMkmcohwp9TW/ZOukeHxJLxJIu9geOSOn6V5cpRnNtnYk4pI8x+LVysjlVZRJnIA5H1/QfnXg0Hhg6leyFEUiU/dK5C17F4jt5te1B5N4MOcKQMnHpS2uiRWsYCquQc7goGTVUZLV2Ojm5FY86m8LJZ2pVQEPQ4XBb6184fG6xNzLJsUFItyBwOCQAT+X9K+0ZtKWTzZSpAAIAHQ18v/ABx05bOw1NVUgLIGJPQcHP8AL+dejhZfvokJ3PjrUYDG5A5I4OBgf5/xrOifE2SAAK29aUNPI6Esu7A7YrIUKIuQCSTknmvu4VU43RyShZjfvsxYg44GKt24IRTgk4xg8mqkKNJLtAI5yccgVailEkvlIeU6Ed6HKPUS0Ou0yzD20aAZmyGIH8q7HTLV44BgEsOuelYGiwMlgjOMTIM56k4FdPpDu6JLnernkDnaf85rxsQ+eLOyO5a24UFwQykZ4/Sm3dqDGJFyC3PTrWwbVbmP5AN3XJ69KgkQG26HAyP/AK1ebCatY1sZlpGx1G23HAboW6Cu+0fTsbGkAwpOVUdciuOtkEd7ZysASr4IzwQa9a0fTmmtlZ1XdgMpAwPpXDinG6vuUtDH8ReCUv7BJVBWZDlSTgEe/wCZ/SuOv/AGseQ7QQSI5HyuFwoGPevoHR9IS/tFhkBBXnJwfw/Sr6acVhaCeLODhSRz9aaxPJBKO5Not6nxJqGlXdjNNFcxsbiE4ZMY/L25rR8DeCLrXob28urn7LEImlVFJLEDP9a9k+KvghrW8fULeIMZYjG+RyBzx/P9K868Iak+mXltA2RC2Y3GccEdK+mwlaFamn1OWreLsi54Y8NaZpl8k9umLoR7AZW3ZOevP9K9R8LLa6Xai9t5hb3IBEh3E8nPasLXvCCRW66lpxLBSCyg5q9punTyeHJb6KNpZXfG3jBx6evb9a7JaRM1fqegWepXWq2aTOik44YjBxirCxOUbdknHXHSl8PRmPQrSKQYkEYL5HIY9c+vWrhUopAOSB9K/N8ZW9vVk5bo9mmuWKRzt5Yk5PUE4B7VlSWDBzkY9QOn1rq5ImkccYA4C461IumecANg56+9eZy3OjnOJfTt6/cw3ftitPwr4x1vwDd/adNu3MYYFoN2VYZroZtBwTvDLnjK1k3mlmFWITIzgArg1KTTumU7SVmfSHgL4v2XxBtIo2ItdRAzJA55z6iutvkDIqds5PHXj/69fF9tHc6TeJe2kjQXaNuWRTyPb6HFfQfww+K8Him2jsdSfyNTjXBZzgP75rsdVJaHBOjyu6NvXkMe/I6pgZOAP85rzPwI50rxTdQMoVrhTKDjoQSMf59DXqPiWaJ9QiiyWfYcDqCOP8RXn2t/8Sf4geHV2gLcBs56npx/48a1oSbbRMvhseUftd6Suo+EoJsBp45SAWGScjkH06Cvz81G2eyvZME+WpyPb1r9NP2stJEOhyWaqCZpPMIUclh7/jX53+PLAx3bqo8sZwT619zlNS0FFs5asbx5jkmZLhRjg46k01I2OUPTGRmokQwnDHPPBHTFXogGAxyQM+1fR3SZ571KNvHydwOR0q3b4DbTw3UCrCWLSKWAHPIx2oFk0e1iCQO/XFOU7iSNG2bKANzjgED9K9G+FGty+G/E9jcoRjdtcNyAp9P0rze1DT8AfMDjjv7112ikwyIxG5EwSfXmuKtaUGmdED9Xfg/qlpqGnwXFov8Ao06Iw3dgR/TivVrfbBeptyQ6dfU/5NfN37J+rxap4N0dZjsmiiCeWTkjv0/EV9MzRAvAw5A7D+Vfn9VOFSSNWT3k/lQHn5jwMVStLYbVY5LHJ47c1YukEpVSM45PrUtvypwPYHvXO5N7k7Dk+VSzcY9qqQjzXeTOTnjIq1cMdgQHg8ZNOghwAABg804u7sK4sUJC9iKjms1kBDLlTwQRkVfWMAdOKq3d8lsp3kZ7d816MGqfvMzTbeh8j/H/AODM2jX1zrmmRCSwkDPPGTtEPcn0xyfxNeDzy/2baK6wtM5OFQdSTx/Wv0M1V4tatpbaeESwyjaysMjBFfFHxk8EXXgnWJoIIiluZBcWzYG0hTnb7HjpXpUKnt5puWh9tluLUqMote+locNqWn+JfDdrDf6tp5gspmADkYCZxjdz7j8xVjc+c42jPIxio9d+K994606LRpNJe2Eskck88hBPyEEd/YZ+gqykcm0DYZcY5AzmujHxp0rOmfQ5RiatWMvb9CK/vobC3e4kYhEABAxknPGPzH+TVK11lp5VjurC6sxIN0TTKVBHHqPer1xPDpN/YXlxbfara2uI55ICAQwVgSDnqOK7Dxf438O+MtOtLTTpY9QnLiV2UZMC4+6e47V0YGjGtRc5OzRjjMXVhiY0oK6Z91h/PUgHH+etZsz7I5F6DHf1pIJnhkKliO9F6geMvnnFflV7o/OkrE1le5t1LEl8enFQapKoj5PJOePWq9jcjyWUkHB7Vm+ILtltzzwwwBng8dP5VcajdkVyXZ2WnBriKHnKlQSxPOcUviHUFsLBx1ZwQO+D61Hpdx5WmQs2NxjB+nFcrr+oNf3xQHciDJG7jNetCsow5Tm5HKQ7RtP+3ahEhG9F+d89MVp+L3M9sbYABR6Hkcf5/Wrfhmz+yac05A3zEHI/u/8A681naw3muWJ+fjnGCOKXJpoVza+hwxskjztGOACfX/Cq8isDjOQK3LiIPkEZA4OKoNasHABz2FdMU+Ulsqyxs1oSiK/baBgZr5X/AGi7pYbC7MiBGLAccggZ4H5fqK+tbpdqhRzjkbeBXx3+1DfS3LfZ/KPDE78cDrwPz/ziunCK1S5cT5M1iARQ7geT0UjBxWEyCRwFwc9cV1Ov2jJCDJwMfKO4Fcv5626nChn6ZWvtqLShqY1PeY65kFlZ+XGMSPxnuB61Bo0Q8w+ZldxwG61EpkupnLZYk+vQVsaPCPNGQNoHHfJp1JJxsTBWkeqaBpH2rTAqnIK/XPFaOkWLeQiIM7huAHSrPhO3a28KC4blwSAwPAX/ACRVjToJrS5tiy7UyFIPGAev86+cqVJK6PQUepbgV4lBCFiRg+1R+U6gqVG1iSM+tbFxCInkQA4ycU37LviBGCAOvv3rjVRxNLGK1i21GCAurB8Dv7V7R4dhIUFsbCd2QDhcnp/n3rzRbVvIeV1IRQC2euP8ivWvBaC60uFiCr7AAWOc8daJvnipSMnc6zR7YWkwm2gnoc9hW8sCSXil0BSQYJzjP1rK01GdSjOC2Rn3PtWwkJ8kAnDJxuB6c/8A168ypLsOJynxA8OW72pljAcjGYl4UD/Ir5Q8V6Y2leIJ4REyxswZdp6fQ/lX1r4gnuVu2to4jc7xkAKWYCvMm8BQ+JdU1q4MRme0MSKnIw20E/zNexl9RwkpdBzimin8KdSkk0bVmuYftP2eItGhXcSxx/8AW/I1q/DTxMVvZLS6RV+0SKEOMbWJGFH5iofDSJ4A8SvbTAS2EyAvg8Ant+GDWzrq+H4fH3hmPw8++aa/hkuTG26MYcHH6c19jVjH2EqkTzedqfKeiar4dSMmZEMbk5IAABNYM1jIxyiHGMnHSvXtS0xLi4kO0KXyT6D2rJXwmEckDIJ4O7k1+XOF5Ox6iqtbnncekzlk3oyE4JXvitmx0vYwBVsDpnrXex+G45It+xkPU4wcGpR4fKADq5PUcAe9YcvK7XNPaXVzj5LBZYiNmCehAyazrjw+sz52NuIBbPPHbFenweHAMeq8k/1q4nhZJ3BKhiB3GQtXycwlVszwm68JM29PKCP2HHzVXtfBF0tx51vE0UqEbWBPFfQ0PgK3edspjA3ZPGa2rTwzBZRAoik5yQy5NT7CVzR4hWPMNE0nUY54pNQmaW4dAC7cgAdqw/iU8Fl478JyOrORciAAdi3zH9Aa9X1SSCCeQzgwBOQWHB47V4P8cvESw+IfCckNxFiK6MrAnnONo3fg/wClehThyM5+fmH/ALSn+lWFpMwZ1JkkGD8xr87/AIgxm91KeZQUSQgxqe4GB/SvvD9oPxRp8/gqKWPUrY3RaOCCKOUM5XB3E/ma+HvGU0N7qMmyZfKiymAM5I6819Tl0fZ2kzCb91xZ5++nO/yIOccj+tW4bIIpWTAx07DFTS39tHlY5CzA4yB1qhLqXm7lAyo7nnNfRrmlrY5bRRdijWHJDZXOTjtWnFDZ36qolERI+6TzXNyzGUKVbJxjA/nTY4ZC4Ksy49+TWc4Nickdnp/h/dhYX8yTcMbeuM16M3g03VnpsVtGxubiRI/LCkEknrWP8H/C8t5fJcTljDnaAOd5PavtnwF8LtOu9U029KiQQEMQRwSP8K+dxONVOTjfY6Yw0udb8HPDNx4Ns9OhkGx1iB+7jOMdT/T619IW0wubSKTOSCCRnIrzm4sESNGjTG3tXaeHZN1hywcA5yeoFfK1KrqScmNo1pjudiB0GM9+lSWxPlgkAcZyOtVBcCSXZ0JOMVLcyiKHAIXPYHpXO6tiLCtIHcgjODjmr1tkKM9B+tUbNdyhiDgd2+lQ6lrHkK0cJy/TI7U6NRKV2Jq+iLmoaslqpAOXFc+Gl1WQsThQeMjipYNOlu2JlLMCeBW1b2CwAADjGOa6pVaknaw0oxRTs9PCoN2Dx1POa4f4u/DqDxr4fmg2D7TGC0UgHzA+leklRjGOM1WuI/kPG4+n410024mtGtKlUU4n52XmlNp95LaTW4SaJijDBJ+mTXvngrwbpOoeH4NkCSkoA4CcIemP0NUv2kfATaZer4itYy0TnZOka5wfXH49a8YsvG+r6UDFYXrpBJw6ZyAM9vzq8TTdeC5JWPu6nPjKEZ4eVu5o+NdLtrDxHd28b7oUbACjjkDr+dYNrp0FoHaJBECcnHA6U6K7a9nmeZzJITy/XNdP4H8LP4x8RQWCHy4oyrysM5C//X/xr1cNGTUadz2ouNGip1d0j7o1CwDgtGcP2J4rIcSKDG5wBxj/AD9K2BfJLgowcAZ69KqXMIly3U4zz3r4SpySeh+URujmLW5jt7yaDeCQc+x/zmqOsT/aZ4IEDMWcL+eKfr+mmK8S7RipHDAdfr+gqtoZ+2+IImIOyJS5B9R0/ma4fa2doo7FFb3Ox1S8+x2aRKQzhQOuM4xXN6Ray6nfxxAAmRsv6Be9Ta5c/aJTH2J+Yjn/AD0roPBOn+XDLdOuOdie47n/AD6V34ZOc35HNU92J0EzLbW6RxrhVAUegGK5TVWJkJVcn0J966W/lCxFieM4wfWuZ1BwxHqTxjnPFes2+hypHPyyqZCCSG64PAqPG7OMEdatXsKSkk5BHGRjn2rJmtnBOyYqV5APJxW8NVZg7mT4ke5gtJZbd1hABOW7ivjv4yajdamZzc73aIgqeAoJJ5/z7V9T+PpZRpU0sk3lALjLHGK+Pvir4rt4A6F1urvJIA/1YOOvv1P512Ub86SNVoj5/wBZmnSUxysZGPBJPOawpYGJ4HBIx/hWzrEzXN08hAy5LHaOBWh4W8NNqF2s84zbAHAyQXbIwB/ntX1SfLHUTV2SaZ4dNl4ce+liUyynbGGxuC88/p+gqlpNg8u0KSCziNe+CSOf1r1PX9DNl4Xe4njAllAVFbnYNw/+tWZ8N/Cb6vqksjqEtLTEjyt90Ec/p1/KuCWJum0dEYJI9D0+xQ6ZZ2MYHAV5DzgAEEn+Vaus6RvsWcRh5EXzCx4wB1rb8G+GJdWuBdeSBBg+W0gwNo/yK0fElobXTr+BU3v5bAsRxjHWvn6tVqqrs1itDhp3+0WkW0MS6gnPJNaelaezRIzgY68c0zw/pTSRhHGIV+855Jz2FdJbaUsEjRo5EeCST0BrCvWcJWRpYzra2SS11P5PMTy3Gwjk4FehfC6wXUfCFpLGC0uSGzk5IODz+dctbaYi6Rq82TEdrHIJyVC//rr0n4DWTz+C9MklXyjPH5gUH+H1/MGtfbqpR5banNJNO5twaYUxwCTzwCMVPKhjRs8d8Hk11s+jLGB0YdfwrE1i2SzUFlJckBQOpNc0UpbiTNfSfGS/DvSGa1sUuNUvW2h36kegri/BNk1y/iS+uFBuL3UZHJAwv3FH5V02iXfh+4un1fxJOYYdOt28u2jB/ebvvZPPOBgdKo/DGF9U0W2uPIMUNwXuTuJP3myv6EflX1uJq06eEio6djlXM5ts8A/aFstR8MeIbeS0RmXWLdkhYLwki9vyOcVhfAzwJ4kTXLLUdRtZYLRblNplADTcjlfp/jX1h45+G8njKz0aRYw8mn3BkVGGc5GD/M1z/iPxtDfeL/DnhXSYVRLe9hjuJEGCNpBKL7HHPsTXqYKbr4GTfRM5asuWojv5rG5tmErIHhBAOMAj3NbNhbRXUAKjI6gkf59a1ru3QMcdOhHr6VTjK2k6fKNr85HTqK/PluzsbuRjTzERtwBjlTzj3qWHTFkyxXPBHPWtZI1mTcCuMemaPL24J5x0pqK3BspxaZleBx0GDkitCwtEiLHJB9O2fWljAYnaSpPWrMS7GBJ4PX/GjlSFcmVNuMc9qkMQKnIBGMc9KjEgLDLcZp1xMViPy789BmtUK5zev2sdzujKbgRyx4H0/U18wftIeELHUnthp0SwTQRSyyHGA5G05H4AV9R6gWu5CpUCJc/d/wA+1eQfEnwQdbukb7WlsFLBSTkAHBwR+H6UJrmVzaDdz4Y8W3t0Le2xZebFBGzMdo68Dcx/lXiHivVVvpzGke0/x4PU19S/E/wbFaG40mweW/uWaSWSWJiYoVHRmHvlsDPp6V80eI/DiWUzRBg7qTuYcHP+f5V9PhKsZSVhzW5xwjbAYYHYg9aiRXaQqAAT/DV2QbmKAEAZGfWprGyjluY43UsCyjrya91ycUcaXNoVra1bzCXUge3Wu58LeDH8SyW5SEiL1AxkfX8RXeQ+AbW38pYo8zMilieQG9vavWvh74CW1mgiMP3VLs4XGT6fpXh18wbi4x3OhUbPU6H4a/DB9K0e0m8kxxb+MckjPvX1T8PfD6W2nB9o3ldwIHJB7/59KwPD2hIugW0UYLbCDx1Ix/8AWr1LQtPXT9PQEAkLkEfSvkqs3N6s25rKyM2YGMjjI69K6LQNwiPAGBjA/Ssu5hEgPHI/lWnpLGKFyScFSQB7f/qNcN9dRliwuVuL6XcBlcdf8/StDyRcSAtwoPU965rwm5uZJZWwSXJ9sf5xXSyy5G0DI6ECud/vNYkMjubt9wihGQRgelGn6MSfMlO4579qu2emqnzt1PNaA2ooA9K7KNBtXmYyqW0iRpCEQAYA9hTs5XrgDrihnDZx2pvKAEjrxXoq1jC/cYwA69PWq8zDGcZ+tTS547nNQPGzgk8Y6e9SzWJy/jDw/b+I9FurGeIPHKpAZlyAe39Pyr4W8TaFd+HdZvLG5ttksEhAxxlc8N+NfoTcx/IQOpr5r/aQ8HFZoNZgQCNgY5QBnLZGCf5V00dVytn1mS4lwqOlLZnznFK0MRCjaM5JI6Gvqr4T+DYfDuhQsrCWe4CyvJj5icD/AB/SvmE5Af5QT0ORkV9U/CfxJbeIfC1kkUy/abdBHLGSAQQAOPrgn8TX0eWwg5XluetnsqiopR2PSr2yn0uYyp88RzkGp7XU471AAQGHUE8itq4AkBV1zwRya5LVrFtLlF3bq2zkla/OJ0eVXifCRfM7Ml1yIy2kvTcqk5H+f85rmPAkjx2mozspAMpRSx4GB/8AXrcu7+O70qVyN5CsCDxxXL+ELk/2OELZLMzHcff/APXXnRiozcjr6WZvRWzXl2kcZxvYLyOea9FhgXTbGKFDgIoH1rk/CNp516bjO5IxwCOp/wDrV111JvjIA5xg54r2MPBUk292cVWXM7dDnNY1qO3kCHJJBIJ6ZrgfEXi+OzVmG5lUfeU8Z9K3/E8aSySAhiWGCF6j/P8ASvJPHGnWiWUgjlmiccEM3B4PH6gfjXUkm9BxV0ZF9+0XbabNLHPbZC8mRjhfwrlNR/azggYeVaB12kglQSfftXl/jfw9NJcmWJHZHYpgsCz++PwP5iuEHg2+v5yNotYugknbAY19Bh4UOXXcbVuh0/xN/aM1nxXG9vGv2OM9duMYrxG/N5rDOyxySk8ks2Rn1/WvUYfhvtWUtE92ynKyRk4Ht9K1dM+Fs0pWWR1jRhyiqeP5iqli6NKSVNWYezTPKdG8ItPILWNPPYjMkxHA9hXrXg/wDFYWizyIpRVG0FevA7djXaeH/AtrYxktEkZxg56keppt/DcavcNZaFA91Ko2mUDKDmo+tSq3uVyqOh5V8RryS9vIrKE7o4juYxnADdNvviu++G3w/utQ0OK2hieGyZhJMzLgyNnj+f8AnFdDo/wHms3t59UdXuJGz5K5JB/2j0/KvaNJ8N/2UsMCRhQgzhTkCvJxGNhpCnrY3iraspaB4bTS7eKAKFRABgjqa4/4gaMlnBMzEq8pCRg+54x+R/SvX/7N8qMFjgjlmY1554pP9u+ILdVcLbQ8qpX/AFmBkn+QrzYSTmpSkaI5GDRFguZo4oQkaBVII+7gCrR0QjZtGQSdzMea6yx0ppJbmfBIlfcASMew/n+dWZtOKW75GSBkN2H+ea1qVozmlYRxN3bpZ+ENakYqGNu6qfTIwP1P6V618KtIXSfBWi27KEdLRCWPPJHP8/0rzfxTbtNoVjp6KTNqF0kG3HVC/J/DI/WvoPS9LTTrG0jjXfFGiqrEcniupy5KfLbdmNQsfZhNboY+pGAeuawNZ0wORzuboT37cfpXV3BMcXA2/XqDWRfRhoXMhxwSWzz0rO9jnTPN/G+mNL4auoIgBLeTRWkYC5yWbB4+ma9b8OeGotK0q3t4YxHDHEEVAMcDp/T8q4ezsJdd8YaZCCWs7GNriVsZHmNjyx9RkmvX7dAY+DgjqeOa0c1NKINvcq6ZAI5QpJYZBIPTrXlWifBRrD4k3/ii9l8qMagz2NshGVzwXY9yQTge9eyWtuV4JLFyCT7V5h8QPH92nxV0Dwxbfu4IrpJLknq5Zfl/LI/Ovtcsf+xT9GcVTWaPRryNTntzg1TeCNgUIzx0HrWhOAST26kEYJNU3X5wTxzj3NfF3R1DrNxH8rDnoPWrzRGQDHXqMVR2BscYYdPer1m2PvckcU00SKIt+AOPX6VYUAYB5HajaCCw5J554oUhgeSSPajcBUkjRn3gYHduKhurmJ84lXaOwPU1YEI2j+8RznpUUpiKhQoPtjitFbcDntQv1hDlEkkOOAi5FcN4h0q/1Zh9rcWVs/PlxjLn2Pp0/WvR7qMKp3fMBkgHkV87fHz4tT6Zcnw9oKh9Vk/dyTAZ8rPAVf8AaJI+lXhqFTFVOSmtSpVI0o88tjifiudH8O2E9ms1vZtKSQFADN3ye57da+LfGlxDLdStE6SmQsRJG2VPPP8AOvo/xZ8I9ehshqWp3YuZp5TFLGCzOMj1IwRyOhr5t8Y+Ep/C2oC0uHZyoOC3UEZ4P5V9jRy5YV3crs56eKVVM4ZYPLPTjOODWpo+ntLqtsqncwdSARx1FQ+QzTqzrkZ69AK6HwrDMdchNvbNcSq33VGeOOf0rpqKTi1Hc1i4p3Z9ceFPCEU+n29xIiiQIoZjznj/AOtXqfgvwujXaMqcE4GVIA/zmvAfDfxRttLOyTTrtICdrFXBCsOw/Ovbvhz8btAnaMXkNxp5JKmSRQVB/wAmvlZ4HENPlg2ipYqlF2cj3TQtINrKgYL5ZbBGOO1d1JCIolzjB4x2xWH4O1PS/EEKT6ddxXsI6tGwODXSahHtjAA59BXhyg4XUlYakpbMxZLfeQEBKk96sqDbWE5DEnaQB3zzTrUh3GTxwD6U7V5Viijhz88nb2Hf+VcMu5uit4ftvsVjFGSDLj5h0A/ziuis4Nx3EA4OQD/P+dYNuWmlCxnJGM8c109hGoQZJzjo3aqowu/Izm7ItBSVHOe9AjI6/XipeMe1IWGCSRivYUUcQ1VCjinbc4JqCW7jiHzMFPv3qo2vWqHHmAnpheaXNFFcrL7IOpFMKhu/51kSeJrcsVGTjjGDmmDxPZ9WcoAOcjmsniIp2LUJWNCeHIOCM88muQ8beGIfEOjXVhcKNsyFScZx3B/QV0MevWkxIEqkZxnNSM8VyhJIYZ69a1pVIzkddGU6UlNdD8+9U0+TR7y5sp4/JnhbYygcH1P86TR9du9AvI7mwuZLaVDuyhwG+tex/tH/AA7lsdRTXrOHdbSLify+WDgABvfjP6V4SVMm4pnHYHg17dOXs43iz9Tw1SnjaCk9Uz9D0nUpkEdM8VHMBNEyMAcggZ6dK8v8HeODbTrZXru+cbHboTxXpAuQ6q0ZwCM18vODi7M/LJQcHZnnWsXJ0q/u7N2Lo6sVGO+OKw/DN2kdnEoB5yMjqev+FM+M18LG8tpEdvMf5AeMAgdffr/Ok+G9s2sXun2ytvRF8xyRzjGf514ypSc7Hcvgue4eFbP7Fpce4AO4DNj6VoXC79wUYpLdNiqinAPtippB8h55/WvVUdLM8mT1OM161IDNySc/r6VxGp+H7S+fddQifbyA/IFerahbiVAxAJzgKRkA8/4Vy2oaP8xAG0E5B6DPpUPmjszWErnnNz4K0eeIh7eMucgMF+YD61hX/gTSYYmaK0U5IByoP8x7V3t7p00YYADGc4HU1jy2rhcOCAOcDkZ9aIzcXe5vueZzeD4EeVhHnntwCPSpofD1zPmO2tACeN2MKK9DismlOEQ4AySBnitbSdCe5I2p82eeOT70opOV7jbseXaP8In1a5D6tcNcIwIMEBKIDnr6nivWvD3w90/QdNSG1tEgXHHlrjH+feuu0jw4kKhmRRxkmr+pYihSOPqSANo6D/Ireak42TMOfU83m03zbxnaLKRdCR3os9MEk0k+3IJJA7muqvLHMew9zzjvSJY7Ixj5R+prhhTcNJG/PdHH63bEQEu4iQclSeSOa4f+yw13NdMgBc7VIOAq88AV6bq+ntNvdvnwMFSB0xWCukMSm9cHIAzyB705OK3KTbKGn6MsViSo5A5x2NUrixEbhFJyRyOuK7VLNhG2EIUZxjtXIeJ5JrVJVt8JcsQoIAyOOR71cX2Hc5zw1pY8R/EBLhsG00uN1j5yDJ6/qPyFe9adALiBZg2Bgkr1/wA965L4beDE0K2UFcyyLmRjgkkj/wCtXfW1u1rjYBsXgiu1ydT4jknK5nrAu4lzwT1PNcv4svE060nlLgRouAT0ya7bUZAYyFUccnPA6f8A668v8SWc3izV7HToyVsln3S8cOQc4B9uc1EroInU/DrRRDoTajLlbjUW+0OrD7i4AVfyH6121ogHb5fU9zUNjYOkcURIEaKAAB046fpWlDBsbPQDpVRg3qiJO4/aEbOQCMdewzXgut+F7rVv2hdR14Iw0+G4tlhfOBLIsSggew5z717pfQG8gljTJLqVB9M96xdQ0hrKe2VyDtZBuAwAMjn9K+wy9tYSa8mZtK6bL0hJkPHGfr+NIIyy8jNStHtcgcgHvVuOJdgPUV8ko3ZbdjNaILgg4PXFOjbY3QjsauyWxdgQB7eoqIQbepzg5PFXypCJoGDAZGR9aSWPL/u847kHimqmAMHAzyKtxnIxjB60rgQxqCpByT6k8k5qOZAOQMcc1OYCCSCee561AxLA8jA61XN0QHn/AMU/HNt8P/CGoanJIBKMx28bHl5D0A/X8q+cPD/wyTx3oKX2qzXVprt9ctK80nJSM4KYU46ljk9q9K+JiL8Rfitb6VvRtO8PBzOjAsrT/JyfpvUfnV/U473xpqmneEbCKPTIHhE93LEuWWENgqjdsla/QMtw0MFhXiJ6Pd/5Hg4qq6tTkR534c8NeK/FWltpGnSR/YtPkaFtXdSwfGMY9SOn4V4Z+0D8FtRtNVN49/8A2jJHlvMCYDHjJ9+n6Gv0e07wpp+h6Vb2FlAsNvBGEjjUDA968q+LngGLWtMkBTCrk4B55zxmvnK2c1KlS8VZHrYbDRhH3nqflrqWhT2U5SaJsE4LqMjtxXYfDDTLq01Ke9jsppo4UKgohYlmGMDH1/nXo/ibwNHa6j9lkCpOxJRGXLFckf0/SvQfhr4Fk8MRWi3sSbLgFirKSAfr+P6V3QzJUoqrNa9jedHnTijB0P8Asiyh0pboM8dq4aRJUbbIcAc9jySf+A16l4K8O6J8TPGCRzz29romnW+xGgUMZJWb5V4HbLH8PSvVtE8GWl1bKs9orxdQrIMDn6YrqIPhXpE8S3FvEdP1AHK3VrhTn3HQ/lXo4bPqLdpxseDicDUkrxdzyiz8Daz4G1Z9Q8KXs90I3aRbdmGbmJc7pD0VQSDgcnpXu3h3xfD418MQanANkpAWaPIyjDqP0Nciba80S9sNI1qEmwDJHFJbgIsoU8GRs5OAPujHal8JQLpOt+IorMqbC6lW6iaFcREn5Tt9uB+OfWs87oUMRhvb02PLnUpz9nM72zVmXcMZ9+/tVa+33WpRRKcFQFJHQZI5/lUujTGSNznIU4JP0/8Ar03T1+0axdygYQEjA6DGBn9K/MeXm6n1OxvWenRwoNpIbuc5/GrnnJaJukcDucmsu71mO0jCqpeZuFQckmmW+iXGquJtRcqnGIFPX6/rXTF2sonPJdWaD68Z28uziM7+oHH51H/Z+pX2TPdfZIzx5cIDE/jite3tIbaLZFGsSjoqjAqdNrHg8jrivQjSba5mc7klsZKeGbPeryK87jHzSMTn8OlXE0azj+7bRL/wAVc47mkOfY+ldSowS2I5m+pVOm2rZzBGfX5RzUMmh2M5Je2ibIx90dK0R060cZxipdGn2Dnl3OZufBFjID5Kvbk94z0NYl7oWsaIQ9nP9thHJVsB/wD69d+xwenHt3qGVNynjP16Gplho2vE2hWknqeZ3d/aeJ7afTb+Lh1KtG4wT9K+TPif4QPgvxbJp6MZLYjzEfgALk4H6H8/evtHxT4Xh1GBpYlEN2nzJIBgk+h/Kvnz43aSuq6HFfzxgahYv5cpOR8vt65wPyojOdP3ZbH1+TYrlqqCfustXm7O9AAycqe9egeA/FMmoWTW1y5zCMZJGScf/Wrz2acHIzkHkCm6Lqj6drUO19iNkYzweDWmISlC/Y8mcbrUzvjNePqPiXT7UH5IQ0jjPHXp+n8q9P8AgPp3/EqfUZV2ySNiJiMYjA/xJr5+8bajca/4seBWd55pfKjK8kZx836nP419S/DyCOw8OWtrG+5YlCg8+nT9TXlqmm1N7nNNtQ5Tu1G7B3ZI59xT2DYAXkk+tV4MnBJzx17g1ZzwcHBPpWjXkeeyGVd5AGPfNVZ7RHXAOO3XAFX9pweee+ahaPIJ9a55roUnY56/0slcEB8ZPYD61jNo4ZjhDnt6muxniBQAjjkGq8NorSgg5IP61n7O5fOznbTw6EAOABnABGc102m6GlnCMrg9frWjb2oXAxnnJwMD61YYDA/rXTSw6g73IlUciiUWMehA6dazpoS8h9Ota7Qb8569qqywDkd/U06oomPcQBieMEDvVZIuo6/WtaaIgDnNVXiKsRjHGeO9cUldm6My4gCKOCf5VmNpwkfGDjOeO3t710MkW9CSMjt7U1bQ7ASOew71m4qWjGpNGVJAscLAcOVwAOvSuWtvD41TXzLIC6qScFeFwQeD36D867+ay8xPmGABgnuapaXbhLuXPRDgY5GPStIXirIfNY0rHTwoULgD19/8mtBbYxBznJxkZ55p0MOFHGB0q4V3KcjJ9exrvitEc1zndRsjJbFezZDEnHHesnRtFMeoo6oFihUrGp5I/wA4P5100wzJIMZUDIHamQIYsnOB3AolBMtSYG5eGUR7Rz0JHH0qV71mURqMEcsfWpbFhdGQY+ZBuB/pVySz82ESHAfAw3r7V6ccHVjR9oZOavYjtFkLIGGBjO4cVT8TFl1G2jTG0yKGyeemQf0NbUEH3QGPArI8Wxhb+yBY5LA89+DXtYD/AHOp8yJP30IjqZScZPQkjJzVpcHAAH4VBbRbsnHOSCatRRkEkdv518pC7Zqxw2+mT6VFJEHyQPwq2qZ5IGaUxgA+p4rolHQi+pnCMgnuP88VMiHaOcGpTEASaTy89eprDkHe4HgHvntWNq10NG067vpceTawvM2SMfKM/wBK2QdoOen55rzL9ojVDpnwuvY45RFJf3EFoCxx8rP83/jqn867MLQ9rXhDuzOrU9nTlI8b+HN2dRtrzWr6cRT6jdtcSSOjAoQArgMvXoOvFevfAzw8v9nX/iFy80uqTM0MspO4W4din57j+Q9K8s1qC70P4exWc1xpkXl26xrHHfEzeYyMpAjHH8bH8ua+jPB2lrofhPR9OiyVtrWOLcc8kLya+yz6o6OGjRi9/wBDxMAvaVJVGbDoDnOemK53VdPS7ikRl3KwIwRwa6dgSpGcEjGRWdMoDHI/D3r885bK59EmfGXxb+FGtTfEVLuwtZHt5pFMe1CQoGPl/PJP1PpXvelfD6OawgS4jAuYgMkL3/z6V2filjY6aLsFU8uWMuzdk3jP6E/lW5HbDOeChGcngYrqqVp4inCNtiKacG9TFs9E8iJV2naowSeK27G3WPYuCMH0rzD4ifHnTfCc0+n6Ug1PUVG3cv8Aq4z7nvj2rT+Aevah4o8NapqGpTNLO96VUsoAC7FOB+Z/Kur6hWhS9rNWRh9apyqezi9Tvtc0aLXdNltZ0U5GUbGSjDoRXlWgyXNpqeoWN1b+S9qvlsR90kHqPqADj3Ne0KAUxkk96888V24sdaupApIniEjHbgbsbcfyqliJKhKk9maKmnUU7aljw9OWilB4XIHBznjrUcF/9mt2hgPm3MshIC89W/pWb4ZumEU4yCOWPqPf+dO+GEJvbH+1Zsu9wxaMMSQi56D8R/Kvm0pObij0na12dzoWhfZMXE7eddNyWPO3gcD9K30AyB19AaowzbgBngDuKsRvxxyew9K9mnTjBLQ4JNssK2SQeDTkPXHNMTkgn8qzNY8S2Ohxk3MyiTHyxL8zE+wrpWuiM+Vt2Rrlc45+mKr3mo29hGXnlSIDuzAV55f+OtV1AyJbwrawHgMTl8euMVjGy+0MJLqWW7b/AKatkCumNGctkdUMM38R2uo/FDQ7Fti3H2iTriIZH51lXnxfhix9m0m+uD33RhcfrWELWCJPliUDoSFGTUU4UE4AJzkcdK0WEd7tnYsNSRpyfGxkbDaHdImc7iynj6UW/wAedLNz5d5aXFmh+6XXI/SuccgmQY5XpkZHWs67t0lBDRBgTkAjIrT2Fty/q1Loj2HS/FuleJLcSWN3FMpOPlb+lec/FbQC+n3cwiQCaEhvlz846H8/881wN1oz6dP9u02Z7K6UhspjacdjXceGfG0XjvSpdK1JVg1OADzEY8N/tD8q5pYdTlG76l04PDy547HnNy+7BUZJ7+lc1rmptpxEpZUKZY5GegP+Fbt1IVUZO0+mc15n8T9Qe2sSsTjfI3llc8nPHH+e9c/K5KxtLQv/AApjGueLr3WDkxRHau7qXxyP5fnX1f4RkH2ZSo42gjHUdeP5182fCbSv7F0WESKFnc5kDDJLHv8Ay/KvozwhIrW6FWBGOAD061y1FqclTVHbwTE4wPzq4HIUfLn69aoWqrkFjnPA9qvp2JPHWueMnbU86Q/tknB71GTnODx71M4DAc/nUYj/AIuuKzkm3oSRSRFuO2OadHahRu24Pr3qxF2wM9/pU6r14/8Ar1sqegN2GoMfh68UmzcpJJzUjLnp19TS7QBzzjvWyVkRe5CyBVHP1qnKpLHHXtmrrnBP9elUbg7vz5rlq7GkdyoyYY857/So2Xc3IHtgVKRnjng96ekfPPBrl3NSmYdzbduRnJzVoW4CggYPseanihHU9Cee9TpCFHTOefWqVMnmMu5GxWGASQQc9ahsrLy4yxHJOSB/OtOeBZeCp+ozT47cRKAvpir5LBzDYuYyTmng8egHalORjAx7UjKOTng8VunZGZWdd0owOMYzUq24IbIBJ4Gew7VIEyQQOKlgjwSW5HU1S1Y72MiEm0ldC5DuSMDnPWtEXbeSqMQ74xtUj0pb/RItQQHLK395Wxmp7TTorKMKoJOAMscmvZePl7Pk5ehlZXuTRnYoBOCB1FeZfEvXryx+KfhjTlYCyukV2JPfcw4/T9a7vxPd/wBneG9VuyzIILWWQshwQApPB/CvnD4R+IdW+Ms2n+M7+YbLXUWsorfqUiVcj8cuM16OXNywlR/1sS3aSPpG3UEAAEAZIz1NWFBGOw7UkRAjGQAOgqWJBuyT07V81FNGzY4DpjilVQe+R3FKuD3I/CnZCnp7/Wtb3JG7BnOM+/emFOScc1NuJGcY9qjOOpJFLQRWkUjGcEnt1rwn9q2Xb4f0S1wGd7h5QrHHQAZ/Dca95Y5JOMk+teJ/tJeFtT8RxaHNaCMw2xkSQOQvLYOcn/dNell04U8TGUuhzYqEqlJwir3Pm7S4DNqdozkSOZ4gS5yT8w5z7dq+9rdhJGCMAYBwBgflXwtqOi3nhe9tjexYAkRxIhypwwPB/Cvt7Q75dU0ayu4yCs8KyBgc5yBzXt5/NVVCcdtTzsrhKnz05rVGk671POCBwO1fOOgfFy78FeNtV0LxDKJ9OS7eKK4J+aAbuN3tyD+NfRatg8nIx35r5J/aD0MaV8SLm42bE1FBcBsffIwvP5D8xXi5bQpYhyhUW56GJqTox54n0jrKw654avVgIuI5bdmjKkEE7SR/IVxPj3xvcW3wLi1mzYxTXUMEbSA5ZN5Cv+Vch+z943uYrseFtTLNDPG7WsjnB6HK89etdv4S8NW3ijwhrHhG8z5Wk6mYwASCVDiRc/mR+FbfVVhJNTWkXcn23t6V49T5rv8ARZtJsrSa5G24ulMiRj72zsW+uePp719Lfs3add2fgCSW6QolzdNLApOcpgDP481NF8BtN1DxLdaxrNy1/vYGK0RfLiiUKBtx+H6mvTba2is7eKCGMRRxgKqqMACuvHZlDEUFSijhwmClTqupJkhIVcYIHtXFeOFMmw7N52kZB5A4rsZXxkg8VyPi7c1nuzggkZB6njivkK7k42ifRUld3OO0Bysk2185Dbh6jB/xrd8HzJaaJZQRnCpEo6Ef56muW0qRUnmO4ElTnHc/5FXPh7f/AGjR7YrhhjAOe3FclGbTOucLo9Pspc4BOOcDvzird3qEGm2zT3DrHGuSWY4FY93qVvotg1xM4OBwAeSfSvOdY1y88RSs07kQZBSIdBXu0aTqSSOaFLnZ02r+P7jVG8nTC1rATg3BALEewrCtbRfNeV2LytyXc5JNRRldijHAAAA4471OsoBzk7ewHNe3ToQg7o7owUNkWGGwcdMfnTFZmxzkelNeUsAcc/3e2KVX+fAHHf0FdLNbDlOxemR3zzUUowAc4BPAPpUxUOBzx1x61Wm3dSMj09KwZoinOuHyCOoziqU4OCQS5I9eKu3CZxg4JGMAcVSuCR8o4wcEUm9CrGbfAqhOMj1PU1zNzLPpV/b6hasIWibBlBxkHsR6f411F0O57ZwOtYd6nUsODzz3rKyk9SrXMPUJSAwzlsV5N4hU694tsrYMHitwWbIJB6/4CvRNamOw5J4ORg4x/nmuB8OgXN/cX5YHzZMxqOAB/kivNiYyZ6toBEMK5cBEHGBXsvgidZLVCoC59RjGf/114jolxuQISVPcAZr17wVOz28WWwMA7+hbJP8An8a5Jrcwnsz0yzbJAPA9P6Vpw/MPb0PWse1ZWTqSRx61rwkgAkjpgAVwK97M85kxUHgnrS7D0xj+VIOceg5qTdkd8VraxmKq7XGDx3qaMnpj8ajTBXHIxUg4GB0rRMhikZbr+dDYxzS8dOlRsAFOT3q2JEM4ycZ9wRVGfJGT06e9WpT8xOcDFVnO/IwD3rjnNPQ2SsRqQ7g9gMf/AF6mRByc5JpixenGD3qzGqrxgEfnWMU+pTYRxjHXqKlIwOnA6e9NyW6DHOKeeemK1vYzGjPU4FNzjPAwaSSTaABnimH7vXnrS5h2FY569egpqpv6nBzTRls89O5p6OQ68dapaiJFXnA6d6mSLOPT0pEwOlWAoC9PyrohHqS2CKFX2p3tTMYJwSB6CnfdHrXRYyZzXxHtmvPh/wCIrdclpbGaMY68qRXgHwj8Jax8GJ9B8IaiEnGrSvfJIDtKEKMj/wAd/SvpPxBcxWWhXtzcMqRQxGR2Y8ADk18+aN48f4yfEjQfEtnGkelWM0tjCSeZCEYlvp836ivpMFG2DqSF9pH0KqhQAMEEnkVJu7AHpjI64pkWGjBAAHYA8VPHzjvj1r5mKbVjViqGI+Y5HoaQinOuMmkALDIOBRLQSEDA579uaQnPbI70uRjjg03ncaxKQxuc9j/SvN/jlYPe+BrmSMkfZXEzEf3Rwf0/lXpJA5GPzrL1zTotU0y5tZVBSWNkYexGK0py5KsZ9jrwtRU6sZPoz5PsVbWdJutImkBkMZe0LckOOSufQ4/nXtX7PfiiPV/BaabKwW70pzbmMn5tgA2n+n4V4pd2c/h7WXhJaK7tJih3DOcH9QRW94Tv5vD3jODX9KYS2V4RHf2QYFosnlhX0lZwrUXF+qPdzjL0pxxVCOkt7Hq+rfGOy0zxodF8gmGJglxdFsBWIGFH58mj4yfD7/hYPh6KezAa+tAzwnoXBwSufwFed/Frw21lrEmrRrvsrzEm9eCpIHT8s/nXUfCT4keY0ejak+JM4gkY/fH93/PpXG4fV4xq03qjPF5XCrhY1aWump5b4Ssby4m07YklpreiXsGYZRhnh3jJ/DJz/wDXr3Dw5cjQPjV4j06RiItVj+2xDsdoUE/qfyNdsNGspb5bz7NEbnGPNCjcR9fwrzr4hvNoXxQ8H6zGjGErJayuqkgAuvH6n8jWjxjxjceXofHRw6w63PX3wQMHIHIIoJ+XJ5B4pVBI4BP4c0xmwRuB47AV5bS7HWircukcbMx2qoJJPGK8l0r4i23jGPVIBCYjbyERgnh1yOR+YrY+MnjhPD+iS2cBH266XYik/dXPzE+nGcV4x8NlMOpXBTCosGDjoTlf8TRLDt0nUTPpcJgebDyrz+R28sxtLiXhcgEEtwDn/wDXWf8ACXVVKXiAgeRI4dB/Dg/d/wA+lReIp0gEpkGUwSwyST/nivOfCXiOSwfXYsZa5dWBzgrnPP6V5VOm5PTc5+W6PVPEPil9f1VVR8WsJwoHJJ9T+VPt7lgc9u/uK4/RLkEbScHGR7e1dLZXAc4zwOa+woxtFGiioqyN1ZCw4PGcjP8AOrkZwME5J5FZ9rKhRsHJJyCR9KsoxLAdM9fauhisWiWyPTuKljHJ568fSoYmzjgkf3if1p+eQF/WkUOMgQnjI71E0vm5OeO/tUhTKHuTnlqqyL95QOlS43Gu412IJyAQTxg8j3qtKinjqTyamI7Lye9VZWwc4JI4x71zXd7GqRRuhjODuySB9axrmAvFtI7/AIfStudRtJyADxjuRWfP905yR0GO9XHcqx4r42vc24gjf536D+Yqr4ftltrZBjkcZxzVDxJcm711I87ViGcdMcDn+VatjL8gwPm9u9eLNvdHGzstE+RW+XCE5PPXivVfAc2QFfITGFJOf89f0ryfQX+Q5OeASD1HX/CvUfAgDDOQQRwF/n+g/SuGc5PVGc7WPU7GYBSM8jge/FbcBBUHJxjGfSsCxG6RcH6kD9a3rZdoHzZGck1ld9Tz2i5ErHGenXr0qaNcsc5GOlNjBbnOOanUfMOMitkjFjo1zntTyB/9c0g7joKUkFQSM1aRkwJ2/X+dRycjJII60OoAyec/pUMhwfXoKmT6FJEM3zjHvz71DtC9+KllwOn0wabgMAAST3yK85xvK/U6Og7aOMEEn+VSBRxzgjmhYV68/wCNP28DA5rdX6khxwM5NNwQc5zzxk0jDbjjnvio2faoHBycH0qmJCSNgnJxjoRzUbEk9cn1pWI4wMc1GTtJ781k9Rj1Y55PuAalUjj0PYVAuW5wSOlWoogMc49TWkE+hLJ415J9qkJIHTBpEBB4OcetPYAck4FdaTsZMRTuyT26U3eCp574pF4zg4zUcg5OBj1xUqWgWuct8YrX7f8AC3xRbFynm2LpuHUZr5y/Z903Wfh/qfh3wjrGntbC/Fxq8ExIBMfyjGBn+favqXxTZJqXhu+tpV3RyxkOucZHevIpNZtfHvx40PVdKQyaRoumz2LSgYBn3gsg9dqgfnX1WAbeAqkNe8j2iBgYVwMjqP8AP4VYjOBVW0YGE5GOc8dhVlTu+gr5yD0TNHuPZiQRng0xl5B7dqdnP1prcHr+FU9RIDyfSkDYHWnsvGe3Wk4JGOelZtWKIwAc4Gc+tRup5qcrnPPNRsozyevHFc8tdC0eKfGrwOZP+J1bISyj99t5GMferxqC4e2m3xM0bgcYJBI9K+xL21S7geKRBLGw5DDOfavAfiX8L5dCeS909DJauSWjAyYsk8j/AGefwr3MHXjZU5H3eT5hCpBYbEfIyNM+J939gaz1mBdQs3AXgASL7+lcvezRW2pO1jJIYkcNEzEgjuPyzVAP8xXG0rjO4c/54pzNhs8ccmvYjRhbQ+thhKMG+Rb79j1zw18SrrXdHn0S9vH06/aPbBqKsAC2OM/lz9a8x8QeL/GOgX4stR1W5eaA5D7uTnoymqBIXGeMEEY6g+tbV+7eMdKWC4w+p2a/uJMAGVP7p/WujBUqdCp76VmfnfEmST9m6+F6bod4W8a+M/Fmv2mn2Ot3QuLg4ZnOQFGMt+HtXuPi74gxeAdLg08XEmp6qI8bpOQDj7z/AOH/AOuvLvgPYRaBofiPxdcRNvs1MEGepLKCR+o/OuQvLubULqa6uXaW6lcySMTk7ieRn0/wHpU4mnSr1vcVox7Hm8M5VLGLnxD0Q/xDrd74gv2vNQlLzvnGOgHpVvw5r1poFoIVy99eXkcb4HCwjv8AiSawrskIxJwOmeuKy1uBDdRPnJVgeO2O36VjiKSlDlR+nYmhTjh3TS0R6Z4+uDZaeWLgb8A56nIIx+orxDStSKa+kQJImAZlU8Eg9M17L8W58+GvNGDKr/eUZwfX9K+d57/7FqNpcStjDAFgMdf8/pXzeFo2qPmPz266Ht+j3G8jPIxkEHv6V1+muZoh7cHHevN9DvRIo2kbByGHUjPX/PrXbaROWQEN8mcccY9q9mJpY623YBRznAGB6VoxEHHcAVh2sh3BsjPbPetWKU444yBk1vFNkbFwTAEAKcY49qlQndnIz3BqvGxViTz65qclQB6nt71VrCRIRn5hz2xTQBnlcjrk9aTOACB17U7IcEg4JqGMrPGzbgvyD1HSq7BSTkE+5q7IhKgAge2eTVWSPBbceo6VnymlzOuYxkkcVQug2B2PTFa21XYjGUxyegzVCdC2W4yMgChxaKPlyCUXt7POScOxIJOTj1/lXQ2jMCMDBXgY54rmLNsAEAKenXrW9YXJXaoPA6nHQ15MvM4TuvD5KoE79weRXqXgWctLjkFCABjnIFeTaGSzDByxIyOwFeo+BQ3mEkHdgjnoPSuOajYmex65YSKpDAnJGNoHNb1s+OM8ds84rm9O3EgDGB0z1Fb9mpKk5zmuRI4GzWidSBg89aspkgYqlB1znn0q4uADj6811xTOeRKO+Rig4A5H5U0k7Rn86aT8pwefeqaMxj4ySTg1FI4HfnringE53denHSoSpZuenQ59K5Za6miICd8mcjHpU6JjHHTmm+UAxIqVCVHtWSSjqzTccvCnrjOSKXoCc8e1ISeKYZCpIxj+tO5LGtJ2xkj1qBpgMkjgelLKSCNvJPf0qu8mRjGfUVi5NOxaQu/A6ZBJpRyT3NR5yBzzS7hgbeverSuUWkYYBx04wasxlSB82T7c1miYocmqs+pGJCeUC8kjmtlaJBvxzDB7ntnvQ1ynQnJHp0rkF1yWSQiIM4GfmVeD7VMb+4ABcOB3+XIHtUTxCgrIXs29TrPMQjIPXimSHGcDJrnINVcZ4yTx8xNaUGoO4AYEdjkdqVOoqmwnBoq+Mrl7Pwhrc8Ss00VnK6Kv3iwQnA/z3r5f/Y98RXF3BNpVwC17DcXV9cSEdDKEwv5hvzr6j8TRPP4f1FIhud7aRVDDI+6a80+BXwusPD2hR67bKDdasrSTucg7cnaAP89a+kwlZxwVSKMnpJHrFsCYehyec9j0qyoK9akhVUUDoABwKHPJ7g9zXk043imEnqN3ZPANAAJOeppemQTjvSbcnnp61bTQIB0x1z60g4OO1GO2cH2pykc56+orJlCY546deaZwc8DAqRiFNRsdnPUe/asWUQzMSw9KqXSxzoVYK4Py4OKg8Vam+jeHr+8iG+SKFmQHkZxx+FeW2+havBomn69p2py3+rTMs04JBQq3UY7AcflWtKkqn2rMbqODuhvxB+EIuhJdaQFjlzuaIDAf6V4xf6fdaVcvb3du8EycbXXr717nofxMvdb8bT6XEsL2tvuWREwWJGAWz/d5H511HizwNp3iq22zRr5wBCzLgMPx/KvXpYmeHfJV2Prssz2UEoVdV3PlpASeQSeetXrWRrWRJFbDDDcfyrp/Fvw41Pw3IzKonthk71ByPr1rlo0aElG+8OcHnFevTqRqrmi7n28atLE07xd0z0zUNRtpPhOy2KKhubtJLlc8K4xn/wBBX8680mdlPJyM+la8F6YtJu7GRv3M+1xjnDg/1H8hWPMMKA5+nrXdQgoRaMcDhVhVKMdm7mbdS7QwyS55yegqlY2323WLONiAplBYgZwAc/0P61duUM+UU5OcDtk12nhHwbLo2l3uqXwXzZIGESlSCnB5P5j9a5cTUhTVpPcjMsVDD0Zc25V+JEyP4QIDAhmAOeuPX+VfNvimZ4oC3IVRuBxXtmuTTXngG5W5ZjKs6ruwSTkdPzP8q8T8RDEUiqxfAyGPQivHgkpn5tCfMj0T4ca3/anhyyuXYu7IA7dBuB/+t+leoaXd7UTbjB7Hoa+cvgfrCxT6jpzFjsbzIwTwB3H6j8zXvukzZHygMBg+ma7lFrRnZB3R2tlc4XOOQOlats5z68ZJB4+tYFrMDjjj36mti3bgAHPHSt0imakcx4OOfXsae03JPTvwc5NQIdxXBxxUrfdG4fUjpSZJaiY4yQDkdc8UZI65GTnnvUSnIGDx6U4Nz8x46VDAezgpkjJ6fWqwUcc8ip2OAPToBUUoULyCB7d6ybNEVpOeox6471TmHy4xwTjHrV6WPKggdeAM5/8A11TuUcEcDb3x60+XmLR//9k="/>
  <p:tag name="MMPROD_28563LOGO" val=""/>
  <p:tag name="MMPROD_UIDATA" val="&lt;database version=&quot;10.0&quot;&gt;&lt;object type=&quot;1&quot; unique_id=&quot;10001&quot;&gt;&lt;property id=&quot;20141&quot; value=&quot;TOÁN SỐ 6 TIẾT 3&quot;/&gt;&lt;property id=&quot;20148&quot; value=&quot;5&quot;/&gt;&lt;property id=&quot;20184&quot; value=&quot;7&quot;/&gt;&lt;property id=&quot;20193&quot; value=&quot;-1&quot;/&gt;&lt;property id=&quot;20221&quot; value=&quot;C:\Users\HaVan\Desktop\&quot;/&gt;&lt;property id=&quot;20224&quot; value=&quot;G:\van\duthitp\TOAN&quot;/&gt;&lt;property id=&quot;20226&quot; value=&quot;C:\Users\asus\Desktop\TOÁN SỐ 6 TIẾT 3.pptx&quot;/&gt;&lt;property id=&quot;20250&quot; value=&quot;0&quot;/&gt;&lt;property id=&quot;20251&quot; value=&quot;1&quot;/&gt;&lt;property id=&quot;20259&quot; value=&quot;0&quot;/&gt;&lt;property id=&quot;20263&quot; value=&quot;3&quot;/&gt;&lt;property id=&quot;20264&quot; value=&quot;1&quot;/&gt;&lt;object type=&quot;2&quot; unique_id=&quot;28501&quot;&gt;&lt;object type=&quot;3&quot; unique_id=&quot;28502&quot;&gt;&lt;property id=&quot;20148&quot; value=&quot;5&quot;/&gt;&lt;property id=&quot;20300&quot; value=&quot;Slide 1&quot;/&gt;&lt;property id=&quot;20301&quot; value=&quot;Trang mở đầu&quot;/&gt;&lt;property id=&quot;20302&quot; value=&quot;0&quot;/&gt;&lt;property id=&quot;20303&quot; value=&quot;TÀO THỊ HIỀN&quot;/&gt;&lt;property id=&quot;20307&quot; value=&quot;257&quot;/&gt;&lt;property id=&quot;20309&quot; value=&quot;28563&quot;/&gt;&lt;property id=&quot;20312&quot; value=&quot;0&quot;/&gt;&lt;/object&gt;&lt;object type=&quot;3&quot; unique_id=&quot;28503&quot;&gt;&lt;property id=&quot;20148&quot; value=&quot;5&quot;/&gt;&lt;property id=&quot;20300&quot; value=&quot;Slide 2&quot;/&gt;&lt;property id=&quot;20301&quot; value=&quot;Giới thiệu&quot;/&gt;&lt;property id=&quot;20302&quot; value=&quot;0&quot;/&gt;&lt;property id=&quot;20303&quot; value=&quot;TÀO THỊ HIỀN&quot;/&gt;&lt;property id=&quot;20307&quot; value=&quot;258&quot;/&gt;&lt;property id=&quot;20309&quot; value=&quot;28563&quot;/&gt;&lt;property id=&quot;20312&quot; value=&quot;0&quot;/&gt;&lt;/object&gt;&lt;object type=&quot;3&quot; unique_id=&quot;28504&quot;&gt;&lt;property id=&quot;20148&quot; value=&quot;5&quot;/&gt;&lt;property id=&quot;20300&quot; value=&quot;Slide 6&quot;/&gt;&lt;property id=&quot;20301&quot; value=&quot;Vi deo cô giới thiệu&quot;/&gt;&lt;property id=&quot;20302&quot; value=&quot;0&quot;/&gt;&lt;property id=&quot;20303&quot; value=&quot;TÀO THỊ HIỀN&quot;/&gt;&lt;property id=&quot;20307&quot; value=&quot;259&quot;/&gt;&lt;property id=&quot;20309&quot; value=&quot;28563&quot;/&gt;&lt;property id=&quot;20312&quot; value=&quot;0&quot;/&gt;&lt;/object&gt;&lt;object type=&quot;3&quot; unique_id=&quot;28505&quot;&gt;&lt;property id=&quot;20148&quot; value=&quot;5&quot;/&gt;&lt;property id=&quot;20300&quot; value=&quot;Slide 7&quot;/&gt;&lt;property id=&quot;20301&quot; value=&quot;Nhạc bài hát &amp;quot;Đếm sao&amp;quot;&quot;/&gt;&lt;property id=&quot;20302&quot; value=&quot;0&quot;/&gt;&lt;property id=&quot;20303&quot; value=&quot;TÀO THỊ HIỀN&quot;/&gt;&lt;property id=&quot;20307&quot; value=&quot;260&quot;/&gt;&lt;property id=&quot;20309&quot; value=&quot;28563&quot;/&gt;&lt;property id=&quot;20312&quot; value=&quot;0&quot;/&gt;&lt;/object&gt;&lt;object type=&quot;3&quot; unique_id=&quot;28507&quot;&gt;&lt;property id=&quot;20148&quot; value=&quot;5&quot;/&gt;&lt;property id=&quot;20300&quot; value=&quot;Slide 5&quot;/&gt;&lt;property id=&quot;20301&quot; value=&quot;Cách tiến hành&quot;/&gt;&lt;property id=&quot;20302&quot; value=&quot;0&quot;/&gt;&lt;property id=&quot;20303&quot; value=&quot;TÀO THỊ HIỀN&quot;/&gt;&lt;property id=&quot;20307&quot; value=&quot;263&quot;/&gt;&lt;property id=&quot;20309&quot; value=&quot;28563&quot;/&gt;&lt;property id=&quot;20312&quot; value=&quot;0&quot;/&gt;&lt;/object&gt;&lt;object type=&quot;3&quot; unique_id=&quot;28508&quot;&gt;&lt;property id=&quot;20148&quot; value=&quot;5&quot;/&gt;&lt;property id=&quot;20300&quot; value=&quot;Slide 10&quot;/&gt;&lt;property id=&quot;20301&quot; value=&quot;Trong đĩa có bao nhiêu quả cam, quả táo, quả dứa&quot;/&gt;&lt;property id=&quot;20302&quot; value=&quot;0&quot;/&gt;&lt;property id=&quot;20303&quot; value=&quot;TÀO THỊ HIỀN&quot;/&gt;&lt;property id=&quot;20307&quot; value=&quot;264&quot;/&gt;&lt;property id=&quot;20309&quot; value=&quot;28563&quot;/&gt;&lt;property id=&quot;20312&quot; value=&quot;0&quot;/&gt;&lt;/object&gt;&lt;object type=&quot;3&quot; unique_id=&quot;28509&quot;&gt;&lt;property id=&quot;20148&quot; value=&quot;5&quot;/&gt;&lt;property id=&quot;20300&quot; value=&quot;Slide 17&quot;/&gt;&lt;property id=&quot;20301&quot; value=&quot;Chia theo ý thích&quot;/&gt;&lt;property id=&quot;20302&quot; value=&quot;0&quot;/&gt;&lt;property id=&quot;20303&quot; value=&quot;TÀO THỊ HIỀN&quot;/&gt;&lt;property id=&quot;20307&quot; value=&quot;265&quot;/&gt;&lt;property id=&quot;20309&quot; value=&quot;28563&quot;/&gt;&lt;property id=&quot;20312&quot; value=&quot;0&quot;/&gt;&lt;/object&gt;&lt;object type=&quot;3&quot; unique_id=&quot;28510&quot;&gt;&lt;property id=&quot;20148&quot; value=&quot;5&quot;/&gt;&lt;property id=&quot;20300&quot; value=&quot;Slide 19&quot;/&gt;&lt;property id=&quot;20301&quot; value=&quot;Đáp án: Chia số lượng 6 ra làm 2 phần có 3 cách chia&quot;/&gt;&lt;property id=&quot;20302&quot; value=&quot;0&quot;/&gt;&lt;property id=&quot;20303&quot; value=&quot;TÀO THỊ HIỀN&quot;/&gt;&lt;property id=&quot;20307&quot; value=&quot;266&quot;/&gt;&lt;property id=&quot;20309&quot; value=&quot;28563&quot;/&gt;&lt;property id=&quot;20312&quot; value=&quot;0&quot;/&gt;&lt;/object&gt;&lt;object type=&quot;3&quot; unique_id=&quot;28514&quot;&gt;&lt;property id=&quot;20148&quot; value=&quot;5&quot;/&gt;&lt;property id=&quot;20300&quot; value=&quot;Slide 24&quot;/&gt;&lt;property id=&quot;20301&quot; value=&quot;Nhưng khi gộp lại đều có số lượng 6&quot;/&gt;&lt;property id=&quot;20302&quot; value=&quot;0&quot;/&gt;&lt;property id=&quot;20303&quot; value=&quot;TÀO THỊ HIỀN&quot;/&gt;&lt;property id=&quot;20307&quot; value=&quot;270&quot;/&gt;&lt;property id=&quot;20309&quot; value=&quot;28563&quot;/&gt;&lt;property id=&quot;20312&quot; value=&quot;0&quot;/&gt;&lt;/object&gt;&lt;object type=&quot;3&quot; unique_id=&quot;28515&quot;&gt;&lt;property id=&quot;20148&quot; value=&quot;5&quot;/&gt;&lt;property id=&quot;20300&quot; value=&quot;Slide 25&quot;/&gt;&lt;property id=&quot;20301&quot; value=&quot;Chia theo tên gọi&quot;/&gt;&lt;property id=&quot;20302&quot; value=&quot;0&quot;/&gt;&lt;property id=&quot;20303&quot; value=&quot;TÀO THỊ HIỀN&quot;/&gt;&lt;property id=&quot;20307&quot; value=&quot;271&quot;/&gt;&lt;property id=&quot;20309&quot; value=&quot;28563&quot;/&gt;&lt;property id=&quot;20312&quot; value=&quot;0&quot;/&gt;&lt;/object&gt;&lt;object type=&quot;3&quot; unique_id=&quot;28518&quot;&gt;&lt;property id=&quot;20148&quot; value=&quot;5&quot;/&gt;&lt;property id=&quot;20300&quot; value=&quot;Slide 27&quot;/&gt;&lt;property id=&quot;20301&quot; value=&quot;Đáp án: Chia theo tên gọi&quot;/&gt;&lt;property id=&quot;20302&quot; value=&quot;0&quot;/&gt;&lt;property id=&quot;20303&quot; value=&quot;TÀO THỊ HIỀN&quot;/&gt;&lt;property id=&quot;20307&quot; value=&quot;274&quot;/&gt;&lt;property id=&quot;20309&quot; value=&quot;28563&quot;/&gt;&lt;property id=&quot;20312&quot; value=&quot;0&quot;/&gt;&lt;/object&gt;&lt;object type=&quot;3&quot; unique_id=&quot;28520&quot;&gt;&lt;property id=&quot;20148&quot; value=&quot;5&quot;/&gt;&lt;property id=&quot;20300&quot; value=&quot;Slide 32&quot;/&gt;&lt;property id=&quot;20301&quot; value=&quot;Đáp án: Khi gộp 2 phần thì có kết quả là 6&quot;/&gt;&lt;property id=&quot;20302&quot; value=&quot;0&quot;/&gt;&lt;property id=&quot;20303&quot; value=&quot;TÀO THỊ HIỀN&quot;/&gt;&lt;property id=&quot;20307&quot; value=&quot;276&quot;/&gt;&lt;property id=&quot;20309&quot; value=&quot;28563&quot;/&gt;&lt;property id=&quot;20312&quot; value=&quot;0&quot;/&gt;&lt;/object&gt;&lt;object type=&quot;3&quot; unique_id=&quot;28521&quot;&gt;&lt;property id=&quot;20148&quot; value=&quot;5&quot;/&gt;&lt;property id=&quot;20300&quot; value=&quot;Slide 33&quot;/&gt;&lt;property id=&quot;20301&quot; value=&quot;Chia nhóm có số lượng 6 ra làm 2 phần có 3 cách chia&quot;/&gt;&lt;property id=&quot;20302&quot; value=&quot;0&quot;/&gt;&lt;property id=&quot;20303&quot; value=&quot;TÀO THỊ HIỀN&quot;/&gt;&lt;property id=&quot;20307&quot; value=&quot;277&quot;/&gt;&lt;property id=&quot;20309&quot; value=&quot;28563&quot;/&gt;&lt;property id=&quot;20312&quot; value=&quot;0&quot;/&gt;&lt;/object&gt;&lt;object type=&quot;3&quot; unique_id=&quot;28525&quot;&gt;&lt;property id=&quot;20148&quot; value=&quot;5&quot;/&gt;&lt;property id=&quot;20300&quot; value=&quot;Slide 34&quot;/&gt;&lt;property id=&quot;20301&quot; value=&quot;Trò chơi ôn luyện&quot;/&gt;&lt;property id=&quot;20302&quot; value=&quot;0&quot;/&gt;&lt;property id=&quot;20303&quot; value=&quot;TÀO THỊ HIỀN&quot;/&gt;&lt;property id=&quot;20307&quot; value=&quot;281&quot;/&gt;&lt;property id=&quot;20309&quot; value=&quot;28563&quot;/&gt;&lt;property id=&quot;20312&quot; value=&quot;0&quot;/&gt;&lt;/object&gt;&lt;object type=&quot;3&quot; unique_id=&quot;28526&quot;&gt;&lt;property id=&quot;20148&quot; value=&quot;5&quot;/&gt;&lt;property id=&quot;20300&quot; value=&quot;Slide 35&quot;/&gt;&lt;property id=&quot;20301&quot; value=&quot;Trò chơi 1: Tinh mắt nhanh tay&quot;/&gt;&lt;property id=&quot;20302&quot; value=&quot;0&quot;/&gt;&lt;property id=&quot;20303&quot; value=&quot;TÀO THỊ HIỀN&quot;/&gt;&lt;property id=&quot;20307&quot; value=&quot;282&quot;/&gt;&lt;property id=&quot;20309&quot; value=&quot;28563&quot;/&gt;&lt;property id=&quot;20312&quot; value=&quot;0&quot;/&gt;&lt;/object&gt;&lt;object type=&quot;3&quot; unique_id=&quot;28527&quot;&gt;&lt;property id=&quot;20148&quot; value=&quot;5&quot;/&gt;&lt;property id=&quot;20300&quot; value=&quot;Slide 37&quot;/&gt;&lt;property id=&quot;20301&quot; value=&quot;Trò chơi 2: Bé thông minh nhanh trí&quot;/&gt;&lt;property id=&quot;20302&quot; value=&quot;0&quot;/&gt;&lt;property id=&quot;20303&quot; value=&quot;TÀO THỊ HIỀN&quot;/&gt;&lt;property id=&quot;20307&quot; value=&quot;283&quot;/&gt;&lt;property id=&quot;20309&quot; value=&quot;28563&quot;/&gt;&lt;property id=&quot;20312&quot; value=&quot;0&quot;/&gt;&lt;/object&gt;&lt;object type=&quot;3&quot; unique_id=&quot;28529&quot;&gt;&lt;property id=&quot;20148&quot; value=&quot;5&quot;/&gt;&lt;property id=&quot;20300&quot; value=&quot;Slide 40&quot;/&gt;&lt;property id=&quot;20301&quot; value=&quot;Lời cảm ơn&quot;/&gt;&lt;property id=&quot;20302&quot; value=&quot;0&quot;/&gt;&lt;property id=&quot;20303&quot; value=&quot;TÀO THỊ HIỀN&quot;/&gt;&lt;property id=&quot;20307&quot; value=&quot;285&quot;/&gt;&lt;property id=&quot;20309&quot; value=&quot;28563&quot;/&gt;&lt;property id=&quot;20312&quot; value=&quot;0&quot;/&gt;&lt;/object&gt;&lt;object type=&quot;3&quot; unique_id=&quot;28530&quot;&gt;&lt;property id=&quot;20148&quot; value=&quot;5&quot;/&gt;&lt;property id=&quot;20300&quot; value=&quot;Slide 41&quot;/&gt;&lt;property id=&quot;20301&quot; value=&quot;Tài liệu tham khảo&quot;/&gt;&lt;property id=&quot;20302&quot; value=&quot;0&quot;/&gt;&lt;property id=&quot;20303&quot; value=&quot;TÀO THỊ HIỀN&quot;/&gt;&lt;property id=&quot;20307&quot; value=&quot;286&quot;/&gt;&lt;property id=&quot;20309&quot; value=&quot;28563&quot;/&gt;&lt;property id=&quot;20312&quot; value=&quot;0&quot;/&gt;&lt;/object&gt;&lt;object type=&quot;3&quot; unique_id=&quot;29257&quot;&gt;&lt;property id=&quot;20148&quot; value=&quot;5&quot;/&gt;&lt;property id=&quot;20300&quot; value=&quot;Slide 3&quot;/&gt;&lt;property id=&quot;20301&quot; value=&quot;Mục đích yêu cầu&quot;/&gt;&lt;property id=&quot;20302&quot; value=&quot;0&quot;/&gt;&lt;property id=&quot;20303&quot; value=&quot;TÀO THỊ HIỀN&quot;/&gt;&lt;property id=&quot;20307&quot; value=&quot;288&quot;/&gt;&lt;property id=&quot;20309&quot; value=&quot;28563&quot;/&gt;&lt;property id=&quot;20312&quot; value=&quot;0&quot;/&gt;&lt;/object&gt;&lt;object type=&quot;3&quot; unique_id=&quot;29258&quot;&gt;&lt;property id=&quot;20148&quot; value=&quot;5&quot;/&gt;&lt;property id=&quot;20300&quot; value=&quot;Slide 4&quot;/&gt;&lt;property id=&quot;20301&quot; value=&quot;Kỹ năng&quot;/&gt;&lt;property id=&quot;20302&quot; value=&quot;0&quot;/&gt;&lt;property id=&quot;20303&quot; value=&quot;TÀO THỊ HIỀN&quot;/&gt;&lt;property id=&quot;20307&quot; value=&quot;289&quot;/&gt;&lt;property id=&quot;20309&quot; value=&quot;28563&quot;/&gt;&lt;property id=&quot;20312&quot; value=&quot;0&quot;/&gt;&lt;/object&gt;&lt;object type=&quot;3&quot; unique_id=&quot;29493&quot;&gt;&lt;property id=&quot;20148&quot; value=&quot;5&quot;/&gt;&lt;property id=&quot;20300&quot; value=&quot;Slide 8&quot;/&gt;&lt;property id=&quot;20301&quot; value=&quot;Ôn số lượng trong phạm vi 6&quot;/&gt;&lt;property id=&quot;20302&quot; value=&quot;0&quot;/&gt;&lt;property id=&quot;20303&quot; value=&quot;TÀO THỊ HIỀN&quot;/&gt;&lt;property id=&quot;20307&quot; value=&quot;290&quot;/&gt;&lt;property id=&quot;20309&quot; value=&quot;28563&quot;/&gt;&lt;property id=&quot;20312&quot; value=&quot;0&quot;/&gt;&lt;/object&gt;&lt;object type=&quot;3&quot; unique_id=&quot;30794&quot;&gt;&lt;property id=&quot;20148&quot; value=&quot;5&quot;/&gt;&lt;property id=&quot;20300&quot; value=&quot;Slide 20&quot;/&gt;&lt;property id=&quot;20301&quot; value=&quot;Nhưng khi gộp 2 phần của mỗi nhóm đều có số lượng là 6&quot;/&gt;&lt;property id=&quot;20302&quot; value=&quot;0&quot;/&gt;&lt;property id=&quot;20303&quot; value=&quot;TÀO THỊ HIỀN&quot;/&gt;&lt;property id=&quot;20307&quot; value=&quot;295&quot;/&gt;&lt;property id=&quot;20309&quot; value=&quot;28563&quot;/&gt;&lt;property id=&quot;20312&quot; value=&quot;0&quot;/&gt;&lt;/object&gt;&lt;object type=&quot;3&quot; unique_id=&quot;30795&quot;&gt;&lt;property id=&quot;20148&quot; value=&quot;5&quot;/&gt;&lt;property id=&quot;20300&quot; value=&quot;Slide 21&quot;/&gt;&lt;property id=&quot;20301&quot; value=&quot;Chia theo màu sắc&quot;/&gt;&lt;property id=&quot;20302&quot; value=&quot;0&quot;/&gt;&lt;property id=&quot;20303&quot; value=&quot;TÀO THỊ HIỀN&quot;/&gt;&lt;property id=&quot;20307&quot; value=&quot;296&quot;/&gt;&lt;property id=&quot;20309&quot; value=&quot;28563&quot;/&gt;&lt;property id=&quot;20312&quot; value=&quot;0&quot;/&gt;&lt;/object&gt;&lt;object type=&quot;3&quot; unique_id=&quot;30797&quot;&gt;&lt;property id=&quot;20148&quot; value=&quot;5&quot;/&gt;&lt;property id=&quot;20300&quot; value=&quot;Slide 23&quot;/&gt;&lt;property id=&quot;20301&quot; value=&quot;Đáp án: Chia theo màu sắc&quot;/&gt;&lt;property id=&quot;20302&quot; value=&quot;0&quot;/&gt;&lt;property id=&quot;20303&quot; value=&quot;TÀO THỊ HIỀN&quot;/&gt;&lt;property id=&quot;20307&quot; value=&quot;298&quot;/&gt;&lt;property id=&quot;20309&quot; value=&quot;28563&quot;/&gt;&lt;property id=&quot;20312&quot; value=&quot;0&quot;/&gt;&lt;/object&gt;&lt;object type=&quot;3&quot; unique_id=&quot;30798&quot;&gt;&lt;property id=&quot;20148&quot; value=&quot;5&quot;/&gt;&lt;property id=&quot;20300&quot; value=&quot;Slide 28&quot;/&gt;&lt;property id=&quot;20301&quot; value=&quot;Nhưng khi gộp 2 phần thì có kết quả là 6&quot;/&gt;&lt;property id=&quot;20302&quot; value=&quot;0&quot;/&gt;&lt;property id=&quot;20303&quot; value=&quot;TÀO THỊ HIỀN&quot;/&gt;&lt;property id=&quot;20307&quot; value=&quot;299&quot;/&gt;&lt;property id=&quot;20309&quot; value=&quot;28563&quot;/&gt;&lt;property id=&quot;20312&quot; value=&quot;0&quot;/&gt;&lt;/object&gt;&lt;object type=&quot;3&quot; unique_id=&quot;30799&quot;&gt;&lt;property id=&quot;20148&quot; value=&quot;5&quot;/&gt;&lt;property id=&quot;20300&quot; value=&quot;Slide 31&quot;/&gt;&lt;property id=&quot;20301&quot; value=&quot;Đáp án: Chia 6 quả ra làm 2 phần theo đặc điểm&quot;/&gt;&lt;property id=&quot;20302&quot; value=&quot;0&quot;/&gt;&lt;property id=&quot;20303&quot; value=&quot;TÀO THỊ HIỀN&quot;/&gt;&lt;property id=&quot;20307&quot; value=&quot;300&quot;/&gt;&lt;property id=&quot;20309&quot; value=&quot;28563&quot;/&gt;&lt;property id=&quot;20312&quot; value=&quot;0&quot;/&gt;&lt;/object&gt;&lt;object type=&quot;3&quot; unique_id=&quot;34459&quot;&gt;&lt;property id=&quot;20148&quot; value=&quot;5&quot;/&gt;&lt;property id=&quot;20300&quot; value=&quot;Slide 9 - &amp;quot;Trong đĩa có mấy loại quả?&amp;quot;&quot;/&gt;&lt;property id=&quot;20301&quot; value=&quot;Trong đĩa có mấy loại quả&quot;/&gt;&lt;property id=&quot;20302&quot; value=&quot;0&quot;/&gt;&lt;property id=&quot;20303&quot; value=&quot;TÀO THỊ HIỀN&quot;/&gt;&lt;property id=&quot;20307&quot; value=&quot;314&quot;/&gt;&lt;property id=&quot;20309&quot; value=&quot;28563&quot;/&gt;&lt;property id=&quot;20312&quot; value=&quot;0&quot;/&gt;&lt;/object&gt;&lt;object type=&quot;3&quot; unique_id=&quot;34460&quot;&gt;&lt;property id=&quot;20148&quot; value=&quot;5&quot;/&gt;&lt;property id=&quot;20300&quot; value=&quot;Slide 13 - &amp;quot;Trong đĩa có bao nhiêu quả dứa?&amp;quot;&quot;/&gt;&lt;property id=&quot;20301&quot; value=&quot;Trong đĩa có bao nhiêu quả dứa?&quot;/&gt;&lt;property id=&quot;20302&quot; value=&quot;0&quot;/&gt;&lt;property id=&quot;20303&quot; value=&quot;TÀO THỊ HIỀN&quot;/&gt;&lt;property id=&quot;20307&quot; value=&quot;307&quot;/&gt;&lt;property id=&quot;20309&quot; value=&quot;28563&quot;/&gt;&lt;property id=&quot;20312&quot; value=&quot;0&quot;/&gt;&lt;/object&gt;&lt;object type=&quot;3&quot; unique_id=&quot;34461&quot;&gt;&lt;property id=&quot;20148&quot; value=&quot;5&quot;/&gt;&lt;property id=&quot;20300&quot; value=&quot;Slide 11 - &amp;quot;Trong đĩa có mấy quả táo?&amp;quot;&quot;/&gt;&lt;property id=&quot;20301&quot; value=&quot;Trong đĩa có mấy quả táo?&quot;/&gt;&lt;property id=&quot;20302&quot; value=&quot;0&quot;/&gt;&lt;property id=&quot;20303&quot; value=&quot;TÀO THỊ HIỀN&quot;/&gt;&lt;property id=&quot;20307&quot; value=&quot;315&quot;/&gt;&lt;property id=&quot;20309&quot; value=&quot;28563&quot;/&gt;&lt;property id=&quot;20312&quot; value=&quot;0&quot;/&gt;&lt;/object&gt;&lt;object type=&quot;3&quot; unique_id=&quot;34462&quot;&gt;&lt;property id=&quot;20148&quot; value=&quot;5&quot;/&gt;&lt;property id=&quot;20300&quot; value=&quot;Slide 15 - &amp;quot;Làm thế nào để số cam có số lượng là 6?&amp;quot;&quot;/&gt;&lt;property id=&quot;20301&quot; value=&quot;Làm thế nào để số cam có số lượng là 6?&quot;/&gt;&lt;property id=&quot;20302&quot; value=&quot;0&quot;/&gt;&lt;property id=&quot;20303&quot; value=&quot;TÀO THỊ HIỀN&quot;/&gt;&lt;property id=&quot;20307&quot; value=&quot;308&quot;/&gt;&lt;property id=&quot;20309&quot; value=&quot;28563&quot;/&gt;&lt;property id=&quot;20312&quot; value=&quot;0&quot;/&gt;&lt;/object&gt;&lt;object type=&quot;3&quot; unique_id=&quot;34463&quot;&gt;&lt;property id=&quot;20148&quot; value=&quot;5&quot;/&gt;&lt;property id=&quot;20300&quot; value=&quot;Slide 18 - &amp;quot;Các con có những cách chia nào?&amp;quot;&quot;/&gt;&lt;property id=&quot;20301&quot; value=&quot;Các con có nhưng cách chia nào?&quot;/&gt;&lt;property id=&quot;20302&quot; value=&quot;0&quot;/&gt;&lt;property id=&quot;20303&quot; value=&quot;TÀO THỊ HIỀN&quot;/&gt;&lt;property id=&quot;20307&quot; value=&quot;309&quot;/&gt;&lt;property id=&quot;20309&quot; value=&quot;28563&quot;/&gt;&lt;property id=&quot;20312&quot; value=&quot;0&quot;/&gt;&lt;/object&gt;&lt;object type=&quot;3&quot; unique_id=&quot;34464&quot;&gt;&lt;property id=&quot;20148&quot; value=&quot;5&quot;/&gt;&lt;property id=&quot;20300&quot; value=&quot;Slide 22 - &amp;quot;Chia 6 quả ra làm 2 phần theo màu sắc. Các con có những cách chia nào?&amp;quot;&quot;/&gt;&lt;property id=&quot;20301&quot; value=&quot;Chia 6 quả ra làm 2 phần theo màu sắc, các con có cách chia nào?&quot;/&gt;&lt;property id=&quot;20302&quot; value=&quot;0&quot;/&gt;&lt;property id=&quot;20303&quot; value=&quot;TÀO THỊ HIỀN&quot;/&gt;&lt;property id=&quot;20307&quot; value=&quot;310&quot;/&gt;&lt;property id=&quot;20309&quot; value=&quot;28563&quot;/&gt;&lt;property id=&quot;20312&quot; value=&quot;0&quot;/&gt;&lt;/object&gt;&lt;object type=&quot;3&quot; unique_id=&quot;34465&quot;&gt;&lt;property id=&quot;20148&quot; value=&quot;5&quot;/&gt;&lt;property id=&quot;20300&quot; value=&quot;Slide 26 - &amp;quot;Chia 6 quả ra làm 2 phần theo tên gọi. Các con có cách chia nào?&amp;quot;&quot;/&gt;&lt;property id=&quot;20301&quot; value=&quot;Chia 6 quả ra làm 2 phần theo tên gọi. Các con có cách chia nào?&quot;/&gt;&lt;property id=&quot;20302&quot; value=&quot;0&quot;/&gt;&lt;property id=&quot;20303&quot; value=&quot;TÀO THỊ HIỀN&quot;/&gt;&lt;property id=&quot;20307&quot; value=&quot;311&quot;/&gt;&lt;property id=&quot;20309&quot; value=&quot;28563&quot;/&gt;&lt;property id=&quot;20312&quot; value=&quot;0&quot;/&gt;&lt;/object&gt;&lt;object type=&quot;3&quot; unique_id=&quot;34466&quot;&gt;&lt;property id=&quot;20148&quot; value=&quot;5&quot;/&gt;&lt;property id=&quot;20300&quot; value=&quot;Slide 30 - &amp;quot;Chia 6 quả ra làm 2 phần theo đặc điểm. Các con có cách chia nào?&amp;quot;&quot;/&gt;&lt;property id=&quot;20301&quot; value=&quot;Chia 6 quả ra làm 2 phần. Các con có cách chia nào?&quot;/&gt;&lt;property id=&quot;20302&quot; value=&quot;0&quot;/&gt;&lt;property id=&quot;20303&quot; value=&quot;TÀO THỊ HIỀN&quot;/&gt;&lt;property id=&quot;20307&quot; value=&quot;312&quot;/&gt;&lt;property id=&quot;20309&quot; value=&quot;28563&quot;/&gt;&lt;property id=&quot;20312&quot; value=&quot;0&quot;/&gt;&lt;/object&gt;&lt;object type=&quot;3&quot; unique_id=&quot;34467&quot;&gt;&lt;property id=&quot;20148&quot; value=&quot;5&quot;/&gt;&lt;property id=&quot;20300&quot; value=&quot;Slide 36 - &amp;quot;Các con hãy nối số ở cột 2 với số ở cột 1 sao cho tạo thành 3 cách chia?&amp;quot;&quot;/&gt;&lt;property id=&quot;20301&quot; value=&quot;Các con hãy nối số ở cột 2 với số ở cột 1 để tạo thành 3 cách chia &quot;/&gt;&lt;property id=&quot;20302&quot; value=&quot;0&quot;/&gt;&lt;property id=&quot;20303&quot; value=&quot;TÀO THỊ HIỀN&quot;/&gt;&lt;property id=&quot;20307&quot; value=&quot;313&quot;/&gt;&lt;property id=&quot;20309&quot; value=&quot;28563&quot;/&gt;&lt;property id=&quot;20312&quot; value=&quot;0&quot;/&gt;&lt;/object&gt;&lt;object type=&quot;3&quot; unique_id=&quot;41623&quot;&gt;&lt;property id=&quot;20148&quot; value=&quot;5&quot;/&gt;&lt;property id=&quot;20300&quot; value=&quot;Slide 12&quot;/&gt;&lt;property id=&quot;20301&quot; value=&quot;Đáp án: Trong đĩa có 6 quả táo&quot;/&gt;&lt;property id=&quot;20303&quot; value=&quot;-1&quot;/&gt;&lt;property id=&quot;20307&quot; value=&quot;319&quot;/&gt;&lt;property id=&quot;20309&quot; value=&quot;-1&quot;/&gt;&lt;/object&gt;&lt;object type=&quot;3&quot; unique_id=&quot;41624&quot;&gt;&lt;property id=&quot;20148&quot; value=&quot;5&quot;/&gt;&lt;property id=&quot;20300&quot; value=&quot;Slide 14&quot;/&gt;&lt;property id=&quot;20301&quot; value=&quot;Đáp án: Trong đĩa có 5 quả dứa&quot;/&gt;&lt;property id=&quot;20303&quot; value=&quot;-1&quot;/&gt;&lt;property id=&quot;20307&quot; value=&quot;320&quot;/&gt;&lt;property id=&quot;20309&quot; value=&quot;-1&quot;/&gt;&lt;/object&gt;&lt;object type=&quot;3&quot; unique_id=&quot;41625&quot;&gt;&lt;property id=&quot;20148&quot; value=&quot;5&quot;/&gt;&lt;property id=&quot;20300&quot; value=&quot;Slide 16&quot;/&gt;&lt;property id=&quot;20301&quot; value=&quot;Đáp án: Thêm 2 quả&quot;/&gt;&lt;property id=&quot;20303&quot; value=&quot;-1&quot;/&gt;&lt;property id=&quot;20307&quot; value=&quot;321&quot;/&gt;&lt;property id=&quot;20309&quot; value=&quot;-1&quot;/&gt;&lt;/object&gt;&lt;object type=&quot;3&quot; unique_id=&quot;42660&quot;&gt;&lt;property id=&quot;20148&quot; value=&quot;5&quot;/&gt;&lt;property id=&quot;20300&quot; value=&quot;Slide 29&quot;/&gt;&lt;property id=&quot;20301&quot; value=&quot;Chia theo đặc điểm&quot;/&gt;&lt;property id=&quot;20303&quot; value=&quot;-1&quot;/&gt;&lt;property id=&quot;20307&quot; value=&quot;322&quot;/&gt;&lt;property id=&quot;20309&quot; value=&quot;-1&quot;/&gt;&lt;/object&gt;&lt;object type=&quot;3&quot; unique_id=&quot;43525&quot;&gt;&lt;property id=&quot;20148&quot; value=&quot;5&quot;/&gt;&lt;property id=&quot;20300&quot; value=&quot;Slide 38 - &amp;quot;Điền số thích hợp vào ô trống&amp;quot;&quot;/&gt;&lt;property id=&quot;20301&quot; value=&quot;Điền số thích hợp vào ô trống&quot;/&gt;&lt;property id=&quot;20303&quot; value=&quot;-1&quot;/&gt;&lt;property id=&quot;20307&quot; value=&quot;323&quot;/&gt;&lt;property id=&quot;20309&quot; value=&quot;-1&quot;/&gt;&lt;/object&gt;&lt;object type=&quot;3&quot; unique_id=&quot;43956&quot;&gt;&lt;property id=&quot;20148&quot; value=&quot;5&quot;/&gt;&lt;property id=&quot;20300&quot; value=&quot;Slide 39&quot;/&gt;&lt;property id=&quot;20301&quot; value=&quot;Vi deo kết&quot;/&gt;&lt;property id=&quot;20303&quot; value=&quot;-1&quot;/&gt;&lt;property id=&quot;20307&quot; value=&quot;324&quot;/&gt;&lt;property id=&quot;20309&quot; value=&quot;-1&quot;/&gt;&lt;/object&gt;&lt;/object&gt;&lt;object type=&quot;8&quot; unique_id=&quot;28561&quot;&gt;&lt;/object&gt;&lt;object type=&quot;4&quot; unique_id=&quot;28562&quot;&gt;&lt;object type=&quot;5&quot; unique_id=&quot;28563&quot;&gt;&lt;property id=&quot;20000&quot; value=&quot;0&quot;/&gt;&lt;property id=&quot;20149&quot; value=&quot;TÀO THỊ HIỀN&quot;/&gt;&lt;property id=&quot;20150&quot; value=&quot;GIÁO VIÊN&quot;/&gt;&lt;property id=&quot;20151&quot; value=&quot;IMG_2834.JPG&quot;/&gt;&lt;property id=&quot;20153&quot; value=&quot;loctue2014@gmail. com&quot;/&gt;&lt;/object&gt;&lt;object type=&quot;5&quot; unique_id=&quot;28866&quot;&gt;&lt;property id=&quot;20149&quot; value=&quot;Ð? TH? H?NG VÂN&quot;/&gt;&lt;property id=&quot;20150&quot; value=&quot;Giáo viên&quot;/&gt;&lt;property id=&quot;20151&quot; value=&quot;IMG_2833.JPG&quot;/&gt;&lt;property id=&quot;20153&quot; value=&quot;havanhieuquan@gmail.com&quot;/&gt;&lt;/object&gt;&lt;/object&gt;&lt;object type=&quot;10&quot; unique_id=&quot;28861&quot;&gt;&lt;object type=&quot;11&quot; unique_id=&quot;28862&quot;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cXVpei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+DQoJCTx1aXJlcGxhY2UgbmFtZT0iaW5pdGlhbHRhYiIgdmFsdWU9Im91dGxpbmUiLz4NCgkJ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TmjDs20iLz4NCgkJPHVpdGV4dCBuYW1lPSJUQUJfT1VUTElORSIgdmFsdWU9Ik91dGxpbmUiLz4NCgkJPHVpdGV4dCBuYW1lPSJUQUJfVEhVTUIiIHZhbHVlPSJUaHVtYiIvPg0KCQk8dWl0ZXh0IG5hbWU9IlRBQl9OT1RFUyIgdmFsdWU9Ik5vdGVzIi8+DQoJCTx1aXRleHQgbmFtZT0iVEFCX1NFQVJDSCIgdmFsdWU9IlTDrG0ga2nhur9tIi8+DQoJCTx1aXRleHQgbmFtZT0iU0xJREVfSEVBRElORyIgdmFsdWU9IlRpw6p1IMSR4buBIi8+DQoJCTx1aXRleHQgbmFtZT0iRFVSQVRJT05fSEVBRElORyIgdmFsdWU9IlRo4budaSBnaWFuIi8+DQoJCTx1aXRleHQgbmFtZT0iU0VBUkNIX0hFQURJTkciIHZhbHVlPSJTZWFyY2ggZm9yIHRleHQ6Ii8+DQoJCTx1aXRleHQgbmFtZT0iVEhVTUJfSEVBRElORyIgdmFsdWU9IlNsaWRlIi8+DQoJCTx1aXRleHQgbmFtZT0iVEhVTUJfSU5GTyIgdmFsdWU9IlRo4budaSBnaWFuIi8+DQoJCTx1aXRleHQgbmFtZT0iQVRUQUNITkFNRV9IRUFESU5HIiB2YWx1ZT0iRmlsZSBOYW1lIi8+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JPHVpdGV4dCBuYW1lPSJDT1VSU0VfU1RBVFVTIiB2YWx1ZT0iTW9kdWxlIFN0YXR1cyIvPg0KCQk8dWl0ZXh0IG5hbWU9IlBBU1NFRF9TVFJJTkciIHZhbHVlPSJQYXNzZWQiLz4NCgkJPHVpdGV4dCBuYW1lPSJGQUlMRURfU1RSSU5HIiB2YWx1ZT0iRmFpbGV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Qk8dWl0ZXh0IG5hbWU9IkNPVVJTRV9TVEFUVVMiIHZhbHVlPSJNb2R1bHN0YXR1cyIvPg0KCQk8dWl0ZXh0IG5hbWU9IlBBU1NFRF9TVFJJTkciIHZhbHVlPSJFcmZvbGdyZWljaCIvPg0KCQk8dWl0ZXh0IG5hbWU9IkZBSUxFRF9TVFJJTkciIHZhbHVlPSJGZWhsZ2VzY2hsYWd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JPHVpdGV4dCBuYW1lPSJDT1VSU0VfU1RBVFVTIiB2YWx1ZT0iU3RhdHV0IGR1IG1vZHVsZSIvPg0KCQk8dWl0ZXh0IG5hbWU9IlBBU1NFRF9TVFJJTkciIHZhbHVlPSJSw6l1c3NpIi8+DQoJCTx1aXRleHQgbmFtZT0iRkFJTEVEX1NUUklORyIgdmFsdWU9IkVjaG91w6k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CTx1aXRleHQgbmFtZT0iQ09VUlNFX1NUQVRVUyIgdmFsdWU9IuODouOCuOODpeODvOODq+OCueODhuODvOOCv+OCuSIvPg0KCQk8dWl0ZXh0IG5hbWU9IlBBU1NFRF9TVFJJTkciIHZhbHVlPSLlkIjmoLwiLz4NCgkJPHVpdGV4dCBuYW1lPSJGQUlMRURfU1RSSU5HIiB2YWx1ZT0i5LiN5ZCI5qC8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JPHVpdGV4dCBuYW1lPSJDT1VSU0VfU1RBVFVTIiB2YWx1ZT0i66qo65OIIOyDge2DnCIvPg0KCQk8dWl0ZXh0IG5hbWU9IlBBU1NFRF9TVFJJTkciIHZhbHVlPSLtlanqsqkiLz4NCgkJPHVpdGV4dCBuYW1lPSJGQUlMRURfU1RSSU5HIiB2YWx1ZT0i67aI7ZWp6rKp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+DQoJCTx1aXRleHQgbmFtZT0iUVVJWlBPRF9RVUlaX0FUVEVNUFRfVkFMVUUiIHZhbHVlPSIlbiBkZSAldCIvPg0KCQk8dWl0ZXh0IG5hbWU9IlFVSVpQT0RfUVVJWl9TQ09SRSIgdmFsdWU9IlB1bnR1YWNpw7NuOiIvPg0KCQk8dWl0ZXh0IG5hbWU9IlFVSVpQT0RfUVVJWl9QQVNTU0NPUkUiIHZhbHVlPSJQdW50dWFjacOzbiBwYXJhIGFwcm9iYXI6Ii8+DQoJCTx1aXRleHQgbmFtZT0iUVVJWlBPRF9RVUlaX01BWFNDT1JFIiB2YWx1ZT0iUHVudHVhY2nDs24gbcOheGltYToiLz4NCgkJPHVpdGV4dCBuYW1lPSJRVUlaUE9EX1FVRVNBVE1QVF9TVFIiIHZhbHVlPSJJbnRlbnRvczogJW4gZGUgJXQiLz4NCgkJPHVpdGV4dCBuYW1lPSJRVUlaUE9EX1FVRVNUWVBFX1NUUiIgdmFsdWU9IlRpcG86ICVzIi8+DQoJCTx1aXRleHQgbmFtZT0iUVVJWlBPRF9RVUVTVFlQRV9HUkQiIHZhbHVlPSJDb24gcHVudHVhY2nDs24iLz4NCgkJPHVpdGV4dCBuYW1lPSJRVUlaUE9EX1FVRVNUWVBFX1NWWSIgdmFsdWU9IkVuY3Vlc3RhIi8+DQoJCTx1aXRleHQgbmFtZT0iUVVJWlBPRF9RVUlaQVRNUFRfSU5GIiB2YWx1ZT0iSW5maW5pdG8iLz4NCgkJPHVpdGV4dCBuYW1lPSJRVUlaUE9EX1FVRVNBVE1QVF9JTkYiIHZhbHVlPSJJbmZpbml0byIvPg0KCQk8dWl0ZXh0IG5hbWU9IldBUk5JTkdNU0dfWUVTU1RSSU5HIiB2YWx1ZT0iU8OtIi8+DQoJCTx1aXRleHQgbmFtZT0iV0FSTklOR01TR19OT1NUUklORyIgdmFsdWU9Ik5vIi8+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+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Qk8dWl0ZXh0IG5hbWU9IkNPVVJTRV9TVEFUVVMiIHZhbHVlPSJFc3RhZG8gZGUgbW9kdWxvIi8+DQoJCTx1aXRleHQgbmFtZT0iUEFTU0VEX1NUUklORyIgdmFsdWU9IkFwcm9iYWRvIi8+DQoJCTx1aXRleHQgbmFtZT0iRkFJTEVEX1NUUklORyIgdmFsdWU9IlN1c3BlbnNv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CTx1aXRleHQgbmFtZT0iQ09VUlNFX1NUQVRVUyIgdmFsdWU9IlN0YXR1cyBkbyBtw7NkdWxvIi8+DQoJCTx1aXRleHQgbmFtZT0iUEFTU0VEX1NUUklORyIgdmFsdWU9IkFwcm92YWRvIi8+DQoJCTx1aXRleHQgbmFtZT0iRkFJTEVEX1NUUklORyIgdmFsdWU9IlJlcHJvdmFkby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Qk8dWl0ZXh0IG5hbWU9IkNPVVJTRV9TVEFUVVMiIHZhbHVlPSJNb2R1bGUgU3RhdHVzIi8+DQoJCTx1aXRleHQgbmFtZT0iUEFTU0VEX1NUUklORyIgdmFsdWU9IlBhc3NlZCIvPg0KCQk8dWl0ZXh0IG5hbWU9IkZBSUxFRF9TVFJJTkciIHZhbHVlPSJGYWlsZWQ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Qk8dWl0ZXh0IG5hbWU9IkNPVVJTRV9TVEFUVVMiIHZhbHVlPSJNb2R1bGUgU3RhdHVzIi8+DQoJCTx1aXRleHQgbmFtZT0iUEFTU0VEX1NUUklORyIgdmFsdWU9IlBhc3NlZCIvPg0KCQk8dWl0ZXh0IG5hbWU9IkZBSUxFRF9TVFJJTkciIHZhbHVlPSJGYWlsZWQ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Qk8dWl0ZXh0IG5hbWU9IkNPVVJTRV9TVEFUVVMiIHZhbHVlPSJNb2R1bGUgU3RhdHVzIi8+DQoJCTx1aXRleHQgbmFtZT0iUEFTU0VEX1NUUklORyIgdmFsdWU9IlBhc3NlZCIvPg0KCQk8dWl0ZXh0IG5hbWU9IkZBSUxFRF9TVFJJTkciIHZhbHVlPSJGYWlsZWQ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- Nhấn chuột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6&quot;/&gt;&lt;lineCharCount val=&quot;3&quot;/&gt;&lt;/TableIndex&gt;&lt;/ShapeTextInfo&gt;"/>
  <p:tag name="PRESENTER_SHAPEINFO" val="&lt;ThreeDShapeInfo&gt;&lt;uuid val=&quot;{97348FE3-65F9-40D8-B4ED-58474F9FDE84}&quot;/&gt;&lt;isInvalidForFieldText val=&quot;0&quot;/&gt;&lt;Image&gt;&lt;filename val=&quot;C:\Users\asus\AppData\Local\Temp\PR\data\asimages\{97348FE3-65F9-40D8-B4ED-58474F9FDE84}_11.png&quot;/&gt;&lt;left val=&quot;460&quot;/&gt;&lt;top val=&quot;434&quot;/&gt;&lt;width val=&quot;267&quot;/&gt;&lt;height val=&quot;71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Con đã trả lời đúng rồi - Cô chúc mừng con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6&quot;/&gt;&lt;lineCharCount val=&quot;16&quot;/&gt;&lt;/TableIndex&gt;&lt;/ShapeTextInfo&gt;"/>
  <p:tag name="PRESENTER_SHAPEINFO" val="&lt;ThreeDShapeInfo&gt;&lt;uuid val=&quot;{6EB5FBA1-923E-4B6D-80AB-75E32648EBCB}&quot;/&gt;&lt;isInvalidForFieldText val=&quot;0&quot;/&gt;&lt;Image&gt;&lt;filename val=&quot;C:\Users\asus\AppData\Local\Temp\PR\data\asimages\{6EB5FBA1-923E-4B6D-80AB-75E32648EBCB}_11.png&quot;/&gt;&lt;left val=&quot;198&quot;/&gt;&lt;top val=&quot;414&quot;/&gt;&lt;width val=&quot;265&quot;/&gt;&lt;height val=&quot;72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co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5D354DE8-7547-4752-95F7-CC8CEE64252D}&quot;/&gt;&lt;isInvalidForFieldText val=&quot;0&quot;/&gt;&lt;Image&gt;&lt;filename val=&quot;C:\Users\asus\AppData\Local\Temp\PR\data\asimages\{5D354DE8-7547-4752-95F7-CC8CEE64252D}_11.png&quot;/&gt;&lt;left val=&quot;189&quot;/&gt;&lt;top val=&quot;384&quot;/&gt;&lt;width val=&quot;255&quot;/&gt;&lt;height val=&quot;65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F10DCCD1-C1DE-4F18-A0D8-96A78A3F5C0D}&quot;/&gt;&lt;isInvalidForFieldText val=&quot;0&quot;/&gt;&lt;Image&gt;&lt;filename val=&quot;C:\Users\asus\AppData\Local\Temp\PR\data\asimages\{F10DCCD1-C1DE-4F18-A0D8-96A78A3F5C0D}_11.png&quot;/&gt;&lt;left val=&quot;189&quot;/&gt;&lt;top val=&quot;438&quot;/&gt;&lt;width val=&quot;249&quot;/&gt;&lt;height val=&quot;65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Con trả lời sai rồi - Con cần cố gắ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6&quot;/&gt;&lt;lineCharCount val=&quot;11&quot;/&gt;&lt;/TableIndex&gt;&lt;/ShapeTextInfo&gt;"/>
  <p:tag name="PRESENTER_SHAPEINFO" val="&lt;ThreeDShapeInfo&gt;&lt;uuid val=&quot;{5AD8DA55-BC39-430C-B437-B0D26F37B2DA}&quot;/&gt;&lt;isInvalidForFieldText val=&quot;0&quot;/&gt;&lt;Image&gt;&lt;filename val=&quot;C:\Users\asus\AppData\Local\Temp\PR\data\asimages\{5AD8DA55-BC39-430C-B437-B0D26F37B2DA}_11.png&quot;/&gt;&lt;left val=&quot;198&quot;/&gt;&lt;top val=&quot;414&quot;/&gt;&lt;width val=&quot;265&quot;/&gt;&lt;height val=&quot;72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hử lạ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C29EE709-C85C-4E66-B033-507F19AD9572}&quot;/&gt;&lt;isInvalidForFieldText val=&quot;0&quot;/&gt;&lt;Image&gt;&lt;filename val=&quot;C:\Users\asus\AppData\Local\Temp\PR\data\asimages\{C29EE709-C85C-4E66-B033-507F19AD9572}_11.png&quot;/&gt;&lt;left val=&quot;270&quot;/&gt;&lt;top val=&quot;486&quot;/&gt;&lt;width val=&quot;113&quot;/&gt;&lt;height val=&quot;59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Con phải trả lời câu hỏi này trước khi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5&quot;/&gt;&lt;lineCharCount val=&quot;22&quot;/&gt;&lt;/TableIndex&gt;&lt;/ShapeTextInfo&gt;"/>
  <p:tag name="PRESENTER_SHAPEINFO" val="&lt;ThreeDShapeInfo&gt;&lt;uuid val=&quot;{0F24EF74-6926-4BE1-AB7C-D6A57C5F00F5}&quot;/&gt;&lt;isInvalidForFieldText val=&quot;0&quot;/&gt;&lt;Image&gt;&lt;filename val=&quot;C:\Users\asus\AppData\Local\Temp\PR\data\asimages\{0F24EF74-6926-4BE1-AB7C-D6A57C5F00F5}_11.png&quot;/&gt;&lt;left val=&quot;0&quot;/&gt;&lt;top val=&quot;483&quot;/&gt;&lt;width val=&quot;265&quot;/&gt;&lt;height val=&quot;71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25]]&gt;&lt;/Left&gt;&lt;Top&gt;&lt;![CDATA[448.125]]&gt;&lt;/Top&gt;&lt;/ChangeData&gt;"/>
  <p:tag name="HTML_SHAPEINFO" val="&lt;ThreeDShapeInfo&gt;&lt;uuid val=&quot;104&quot;/&gt;&lt;isInvalidForFieldText val=&quot;0&quot;/&gt;&lt;Image&gt;&lt;filename val=&quot;C:\Users\asus\AppData\Local\Temp\PR\data\asimages\{705E758A-6053-475A-AEA7-2BA9E8C98C45}_11.png&quot;/&gt;&lt;left val=&quot;496&quot;/&gt;&lt;top val=&quot;445&quot;/&gt;&lt;width val=&quot;91&quot;/&gt;&lt;height val=&quot;43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5]]&gt;&lt;/Left&gt;&lt;Top&gt;&lt;![CDATA[448.125]]&gt;&lt;/Top&gt;&lt;/ChangeData&gt;"/>
  <p:tag name="HTML_SHAPEINFO" val="&lt;ThreeDShapeInfo&gt;&lt;uuid val=&quot;106&quot;/&gt;&lt;isInvalidForFieldText val=&quot;0&quot;/&gt;&lt;Image&gt;&lt;filename val=&quot;C:\Users\asus\AppData\Local\Temp\PR\data\asimages\{E06D24A0-4202-44C4-8670-C10EC22F9E3D}_11.png&quot;/&gt;&lt;left val=&quot;594&quot;/&gt;&lt;top val=&quot;445&quot;/&gt;&lt;width val=&quot;91&quot;/&gt;&lt;height val=&quot;43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1061"/>
  <p:tag name="MMPROD_ABSOLUTEPOSITIONID" val="100"/>
  <p:tag name="MMPROD_LASTVALUES" val="&lt;ChangeData&gt;&lt;Text&gt;&lt;![CDATA[Trong đĩa có mấy quả táo?]]&gt;&lt;/Text&gt;&lt;FontSize&gt;&lt;![CDATA[3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100&quot;/&gt;&lt;isInvalidForFieldText val=&quot;0&quot;/&gt;&lt;Image&gt;&lt;filename val=&quot;C:\Users\asus\AppData\Local\Temp\PR\data\asimages\{6D25659E-07E5-4FF3-9F53-EB815FB1E519}_11.png&quot;/&gt;&lt;left val=&quot;149&quot;/&gt;&lt;top val=&quot;42&quot;/&gt;&lt;width val=&quot;479&quot;/&gt;&lt;height val=&quot;93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288]]&gt;&lt;/Left&gt;&lt;Top&gt;&lt;![CDATA[204]]&gt;&lt;/Top&gt;&lt;/ChangeData&gt;"/>
  <p:tag name="MMPROD_ID" val="11065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1066&quot;&gt;&lt;property id=&quot;10020&quot; value=&quot;9&quot;/&gt;&lt;property id=&quot;10102&quot; value=&quot;0&quot;/&gt;&lt;property id=&quot;10191&quot; value=&quot;-1&quot;/&gt;&lt;/object&gt;"/>
  <p:tag name="MMPROD_COLLECTIONCONTAINERID" val="11062"/>
  <p:tag name="MMPROD_PARENTID" val="11061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asus\AppData\Local\Temp\PR\data\asimages\{101A3718-EA93-42B5-8CCA-37F16A1E8493}_11.png&quot;/&gt;&lt;left val=&quot;284&quot;/&gt;&lt;top val=&quot;196&quot;/&gt;&lt;width val=&quot;66&quot;/&gt;&lt;height val=&quot;56&quot;/&gt;&lt;hasText val=&quot;1&quot;/&gt;&lt;/Image&gt;&lt;Image&gt;&lt;filename val=&quot;C:\Users\asus\AppData\Local\Temp\PR\data\asimages\{9091B613-AA4C-4D8E-969B-93FDE82009D1}_11.png&quot;/&gt;&lt;left val=&quot;312&quot;/&gt;&lt;top val=&quot;196&quot;/&gt;&lt;width val=&quot;164&quot;/&gt;&lt;height val=&quot;56&quot;/&gt;&lt;hasText val=&quot;1&quot;/&gt;&lt;/Image&gt;&lt;Image&gt;&lt;filename val=&quot;C:\Users\asus\AppData\Local\Temp\PR\data\asimages\{A162BC22-5D07-4BB1-BDAA-B24D9B005E4F}_11.png&quot;/&gt;&lt;left val=&quot;288&quot;/&gt;&lt;top val=&quot;211&quot;/&gt;&lt;width val=&quot;16&quot;/&gt;&lt;height val=&quot;16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288]]&gt;&lt;/Left&gt;&lt;Top&gt;&lt;![CDATA[248.875]]&gt;&lt;/Top&gt;&lt;/ChangeData&gt;"/>
  <p:tag name="MMPROD_ID" val="11067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1068&quot;&gt;&lt;property id=&quot;10020&quot; value=&quot;9&quot;/&gt;&lt;property id=&quot;10102&quot; value=&quot;0&quot;/&gt;&lt;property id=&quot;10191&quot; value=&quot;-1&quot;/&gt;&lt;/object&gt;"/>
  <p:tag name="MMPROD_COLLECTIONCONTAINERID" val="11062"/>
  <p:tag name="MMPROD_PARENTID" val="11061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asus\AppData\Local\Temp\PR\data\asimages\{9953039A-35C6-4669-9FDF-AE2ECFF478EF}_11.png&quot;/&gt;&lt;left val=&quot;284&quot;/&gt;&lt;top val=&quot;240&quot;/&gt;&lt;width val=&quot;66&quot;/&gt;&lt;height val=&quot;56&quot;/&gt;&lt;hasText val=&quot;1&quot;/&gt;&lt;/Image&gt;&lt;Image&gt;&lt;filename val=&quot;C:\Users\asus\AppData\Local\Temp\PR\data\asimages\{7FC6DB63-8B31-463A-845B-3FFB96D92B0D}_11.png&quot;/&gt;&lt;left val=&quot;312&quot;/&gt;&lt;top val=&quot;240&quot;/&gt;&lt;width val=&quot;164&quot;/&gt;&lt;height val=&quot;56&quot;/&gt;&lt;hasText val=&quot;1&quot;/&gt;&lt;/Image&gt;&lt;Image&gt;&lt;filename val=&quot;C:\Users\asus\AppData\Local\Temp\PR\data\asimages\{5F04C4F2-9504-4116-8BE6-24F853F9E7FD}_11.png&quot;/&gt;&lt;left val=&quot;288&quot;/&gt;&lt;top val=&quot;256&quot;/&gt;&lt;width val=&quot;16&quot;/&gt;&lt;height val=&quot;15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288]]&gt;&lt;/Left&gt;&lt;Top&gt;&lt;![CDATA[293.75]]&gt;&lt;/Top&gt;&lt;/ChangeData&gt;"/>
  <p:tag name="MMPROD_ID" val="11069"/>
  <p:tag name="MMPROD_TYPE" val="10018"/>
  <p:tag name="MMPROD_DATA" val="&lt;property id=&quot;10074&quot; value=&quot;1&quot;/&gt;&lt;property id=&quot;10193&quot; value=&quot;C&quot;/&gt;&lt;property id=&quot;10199&quot; value=&quot;0&quot;/&gt;&lt;object type=&quot;10049&quot; unique_id=&quot;11070&quot;&gt;&lt;property id=&quot;10020&quot; value=&quot;9&quot;/&gt;&lt;property id=&quot;10102&quot; value=&quot;0&quot;/&gt;&lt;property id=&quot;10191&quot; value=&quot;-1&quot;/&gt;&lt;/object&gt;"/>
  <p:tag name="MMPROD_COLLECTIONCONTAINERID" val="11062"/>
  <p:tag name="MMPROD_PARENTID" val="11061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asus\AppData\Local\Temp\PR\data\asimages\{BB4DFDE9-278F-4142-AB83-B7CD36853E21}_11.png&quot;/&gt;&lt;left val=&quot;284&quot;/&gt;&lt;top val=&quot;285&quot;/&gt;&lt;width val=&quot;67&quot;/&gt;&lt;height val=&quot;56&quot;/&gt;&lt;hasText val=&quot;1&quot;/&gt;&lt;/Image&gt;&lt;Image&gt;&lt;filename val=&quot;C:\Users\asus\AppData\Local\Temp\PR\data\asimages\{22507F27-4306-4A69-A61E-986BF900D171}_11.png&quot;/&gt;&lt;left val=&quot;313&quot;/&gt;&lt;top val=&quot;285&quot;/&gt;&lt;width val=&quot;163&quot;/&gt;&lt;height val=&quot;56&quot;/&gt;&lt;hasText val=&quot;1&quot;/&gt;&lt;/Image&gt;&lt;Image&gt;&lt;filename val=&quot;C:\Users\asus\AppData\Local\Temp\PR\data\asimages\{D4F90309-2B41-4ACB-9963-FCE5090DDC3E}_11.png&quot;/&gt;&lt;left val=&quot;288&quot;/&gt;&lt;top val=&quot;301&quot;/&gt;&lt;width val=&quot;16&quot;/&gt;&lt;height val=&quot;15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6]]&gt;&lt;/FontSize&gt;&lt;Left&gt;&lt;![CDATA[82]]&gt;&lt;/Left&gt;&lt;Top&gt;&lt;![CDATA[219.375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 6]]&gt;&lt;/Text&gt;&lt;FontSize&gt;&lt;![CDATA[26]]&gt;&lt;/FontSize&gt;&lt;Left&gt;&lt;![CDATA[117]]&gt;&lt;/Left&gt;&lt;Top&gt;&lt;![CDATA[219.375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6]]&gt;&lt;/FontSize&gt;&lt;Left&gt;&lt;![CDATA[82]]&gt;&lt;/Left&gt;&lt;Top&gt;&lt;![CDATA[174.5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 5]]&gt;&lt;/Text&gt;&lt;FontSize&gt;&lt;![CDATA[26]]&gt;&lt;/FontSize&gt;&lt;Left&gt;&lt;![CDATA[115]]&gt;&lt;/Left&gt;&lt;Top&gt;&lt;![CDATA[174.5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6]]&gt;&lt;/FontSize&gt;&lt;Left&gt;&lt;![CDATA[82]]&gt;&lt;/Left&gt;&lt;Top&gt;&lt;![CDATA[129.625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 4]]&gt;&lt;/Text&gt;&lt;FontSize&gt;&lt;![CDATA[26]]&gt;&lt;/FontSize&gt;&lt;Left&gt;&lt;![CDATA[115]]&gt;&lt;/Left&gt;&lt;Top&gt;&lt;![CDATA[129.625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]]&gt;&lt;/Text&gt;&lt;FontSize&gt;&lt;![CDATA[14]]&gt;&lt;/FontSize&gt;&lt;Left&gt;&lt;![CDATA[595.75]]&gt;&lt;/Left&gt;&lt;Top&gt;&lt;![CDATA[450.125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25]]&gt;&lt;/Left&gt;&lt;Top&gt;&lt;![CDATA[450.125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sus\Desktop\chuyen duoi thu am the\toan.mp3"/>
  <p:tag name="HTML_SHAPEINFO" val="&lt;SlideThumbPath val=&quot;Slide12.PNG&quot;/&gt;"/>
  <p:tag name="PPSNARRATION" val="12,1870232226,G:\van\duthitp\TOAN\TOÁN SỐ 6 TIẾT 3_pptx\Media.ppcx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&quot;/&gt;&lt;isInvalidForFieldText val=&quot;0&quot;/&gt;&lt;Image&gt;&lt;filename val=&quot;C:\Users\asus\AppData\Local\Temp\PR\data\asimages\{463B4A5B-3B0C-4201-8C6C-C66B055451FE}_12.png&quot;/&gt;&lt;left val=&quot;54&quot;/&gt;&lt;top val=&quot;24&quot;/&gt;&lt;width val=&quot;607&quot;/&gt;&lt;height val=&quot;103&quot;/&gt;&lt;hasText val=&quot;1&quot;/&gt;&lt;/Image&gt;&lt;/ThreeDShape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9DAD257A-6CB4-45B8-BDEE-B4E898CC90BA}&quot;/&gt;&lt;isInvalidForFieldText val=&quot;0&quot;/&gt;&lt;Image&gt;&lt;filename val=&quot;C:\Users\asus\AppData\Local\Temp\PR\data\asimages\{9DAD257A-6CB4-45B8-BDEE-B4E898CC90BA}_12.png&quot;/&gt;&lt;left val=&quot;573&quot;/&gt;&lt;top val=&quot;226&quot;/&gt;&lt;width val=&quot;86&quot;/&gt;&lt;height val=&quot;98&quot;/&gt;&lt;hasText val=&quot;1&quot;/&gt;&lt;/Image&gt;&lt;/ThreeDShape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7]]&gt;&lt;/SlideID&gt;&lt;/ChangeData&gt;"/>
  <p:tag name="PPSNARRATIONPROPS" val="C:\Users\asus\Desktop\CNTT\thu am toan\11.mp3"/>
  <p:tag name="MMPROD_ID" val="10946"/>
  <p:tag name="MMPROD_TYPE" val="10008"/>
  <p:tag name="MMPROD_DATA" val="&lt;property id=&quot;10026&quot; value=&quot;10&quot;/&gt;&lt;property id=&quot;10027&quot; value=&quot;Interaction10946&quot;/&gt;&lt;property id=&quot;10028&quot; value=&quot;0&quot;/&gt;&lt;property id=&quot;10063&quot; value=&quot;2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710"/>
  <p:tag name="MMPROD_PARENTQUESTIONGROUPID" val="-1"/>
  <p:tag name="MMPROD_PASSDATA" val="&lt;object type=&quot;10050&quot; unique_id=&quot;10948&quot;&gt;&lt;property id=&quot;10020&quot; value=&quot;2&quot;/&gt;&lt;property id=&quot;10191&quot; value=&quot;46&quot;/&gt;&lt;/object&gt;"/>
  <p:tag name="MMPROD_FAILDATA" val="&lt;object type=&quot;10051&quot; unique_id=&quot;10949&quot;&gt;&lt;property id=&quot;10020&quot; value=&quot;2&quot;/&gt;&lt;property id=&quot;10191&quot; value=&quot;47&quot;/&gt;&lt;/object&gt;"/>
  <p:tag name="QUIZCLIPSSOURCE" val="1870232226,C:\Users\asus\Desktop\TOÁN SỐ 6 TIẾT 3_pptx\TOÁN SỐ 6 TIẾT 3_pptx\Media.ppcx"/>
  <p:tag name="HTML_SHAPEINFO" val="&lt;SlideThumbPath val=&quot;Slide13.PNG&quot;/&gt;"/>
  <p:tag name="PPSNARRATION" val="13,1870232226,G:\van\duthitp\TOAN\TOÁN SỐ 6 TIẾT 3_pptx\Media.ppcx"/>
  <p:tag name="MMPROD_ANSWERCOUNT" val="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 - Nhấn chuột vào vị trí bất kỳ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6&quot;/&gt;&lt;lineCharCount val=&quot;25&quot;/&gt;&lt;/TableIndex&gt;&lt;/ShapeTextInfo&gt;"/>
  <p:tag name="PRESENTER_SHAPEINFO" val="&lt;ThreeDShapeInfo&gt;&lt;uuid val=&quot;{79661749-A824-4936-BE19-8540E22E0AEE}&quot;/&gt;&lt;isInvalidForFieldText val=&quot;0&quot;/&gt;&lt;Image&gt;&lt;filename val=&quot;C:\Users\asus\AppData\Local\Temp\PR\data\asimages\{79661749-A824-4936-BE19-8540E22E0AEE}_13.png&quot;/&gt;&lt;left val=&quot;-7&quot;/&gt;&lt;top val=&quot;422&quot;/&gt;&lt;width val=&quot;285&quot;/&gt;&lt;height val=&quot;71&quot;/&gt;&lt;hasText val=&quot;1&quot;/&gt;&lt;/Image&gt;&lt;/ThreeDShape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- Nhấn chuột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6&quot;/&gt;&lt;lineCharCount val=&quot;3&quot;/&gt;&lt;/TableIndex&gt;&lt;/ShapeTextInfo&gt;"/>
  <p:tag name="PRESENTER_SHAPEINFO" val="&lt;ThreeDShapeInfo&gt;&lt;uuid val=&quot;{6A562F10-7DB0-4B92-AB0C-78F1E033D390}&quot;/&gt;&lt;isInvalidForFieldText val=&quot;0&quot;/&gt;&lt;Image&gt;&lt;filename val=&quot;C:\Users\asus\AppData\Local\Temp\PR\data\asimages\{6A562F10-7DB0-4B92-AB0C-78F1E033D390}_13.png&quot;/&gt;&lt;left val=&quot;444&quot;/&gt;&lt;top val=&quot;434&quot;/&gt;&lt;width val=&quot;267&quot;/&gt;&lt;height val=&quot;71&quot;/&gt;&lt;hasText val=&quot;1&quot;/&gt;&lt;/Image&gt;&lt;/ThreeDShape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Con đã trả lời đúng rồi - Cô chúc mừng con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6&quot;/&gt;&lt;lineCharCount val=&quot;16&quot;/&gt;&lt;/TableIndex&gt;&lt;/ShapeTextInfo&gt;"/>
  <p:tag name="PRESENTER_SHAPEINFO" val="&lt;ThreeDShapeInfo&gt;&lt;uuid val=&quot;{59FA856F-64A2-4E95-9F7C-9D0E5EE3CDC8}&quot;/&gt;&lt;isInvalidForFieldText val=&quot;0&quot;/&gt;&lt;Image&gt;&lt;filename val=&quot;C:\Users\asus\AppData\Local\Temp\PR\data\asimages\{59FA856F-64A2-4E95-9F7C-9D0E5EE3CDC8}_13.png&quot;/&gt;&lt;left val=&quot;198&quot;/&gt;&lt;top val=&quot;414&quot;/&gt;&lt;width val=&quot;265&quot;/&gt;&lt;height val=&quot;72&quot;/&gt;&lt;hasText val=&quot;1&quot;/&gt;&lt;/Image&gt;&lt;/ThreeDShape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co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EAFDEEC9-3726-486A-9761-B10862E0E694}&quot;/&gt;&lt;isInvalidForFieldText val=&quot;0&quot;/&gt;&lt;Image&gt;&lt;filename val=&quot;C:\Users\asus\AppData\Local\Temp\PR\data\asimages\{EAFDEEC9-3726-486A-9761-B10862E0E694}_13.png&quot;/&gt;&lt;left val=&quot;186&quot;/&gt;&lt;top val=&quot;385&quot;/&gt;&lt;width val=&quot;240&quot;/&gt;&lt;height val=&quot;65&quot;/&gt;&lt;hasText val=&quot;1&quot;/&gt;&lt;/Image&gt;&lt;/ThreeDShape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49A595D2-4A56-4D82-9E85-D6BAF42E2740}&quot;/&gt;&lt;isInvalidForFieldText val=&quot;0&quot;/&gt;&lt;Image&gt;&lt;filename val=&quot;C:\Users\asus\AppData\Local\Temp\PR\data\asimages\{49A595D2-4A56-4D82-9E85-D6BAF42E2740}_13.png&quot;/&gt;&lt;left val=&quot;189&quot;/&gt;&lt;top val=&quot;438&quot;/&gt;&lt;width val=&quot;255&quot;/&gt;&lt;height val=&quot;65&quot;/&gt;&lt;hasText val=&quot;1&quot;/&gt;&lt;/Image&gt;&lt;/ThreeDShape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Con trả lời sai rồi - Con cần cố gắ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6&quot;/&gt;&lt;lineCharCount val=&quot;11&quot;/&gt;&lt;/TableIndex&gt;&lt;/ShapeTextInfo&gt;"/>
  <p:tag name="PRESENTER_SHAPEINFO" val="&lt;ThreeDShapeInfo&gt;&lt;uuid val=&quot;{045B6912-1FDD-4004-81C9-B42D24AEFD89}&quot;/&gt;&lt;isInvalidForFieldText val=&quot;0&quot;/&gt;&lt;Image&gt;&lt;filename val=&quot;C:\Users\asus\AppData\Local\Temp\PR\data\asimages\{045B6912-1FDD-4004-81C9-B42D24AEFD89}_13.png&quot;/&gt;&lt;left val=&quot;198&quot;/&gt;&lt;top val=&quot;414&quot;/&gt;&lt;width val=&quot;265&quot;/&gt;&lt;height val=&quot;72&quot;/&gt;&lt;hasText val=&quot;1&quot;/&gt;&lt;/Image&gt;&lt;/ThreeDShape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hử lạ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012C5B95-592E-4FAF-B585-FD94AABCC336}&quot;/&gt;&lt;isInvalidForFieldText val=&quot;0&quot;/&gt;&lt;Image&gt;&lt;filename val=&quot;C:\Users\asus\AppData\Local\Temp\PR\data\asimages\{012C5B95-592E-4FAF-B585-FD94AABCC336}_13.png&quot;/&gt;&lt;left val=&quot;282&quot;/&gt;&lt;top val=&quot;486&quot;/&gt;&lt;width val=&quot;113&quot;/&gt;&lt;height val=&quot;59&quot;/&gt;&lt;hasText val=&quot;1&quot;/&gt;&lt;/Image&gt;&lt;/ThreeDShape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Con phải trả lời câu hỏi này trước khi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5&quot;/&gt;&lt;lineCharCount val=&quot;22&quot;/&gt;&lt;/TableIndex&gt;&lt;/ShapeTextInfo&gt;"/>
  <p:tag name="PRESENTER_SHAPEINFO" val="&lt;ThreeDShapeInfo&gt;&lt;uuid val=&quot;{4B6E4485-BBBF-4406-A02B-2095982C1560}&quot;/&gt;&lt;isInvalidForFieldText val=&quot;0&quot;/&gt;&lt;Image&gt;&lt;filename val=&quot;C:\Users\asus\AppData\Local\Temp\PR\data\asimages\{4B6E4485-BBBF-4406-A02B-2095982C1560}_13.png&quot;/&gt;&lt;left val=&quot;18&quot;/&gt;&lt;top val=&quot;483&quot;/&gt;&lt;width val=&quot;265&quot;/&gt;&lt;height val=&quot;71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25]]&gt;&lt;/Left&gt;&lt;Top&gt;&lt;![CDATA[448.125]]&gt;&lt;/Top&gt;&lt;/ChangeData&gt;"/>
  <p:tag name="HTML_SHAPEINFO" val="&lt;ThreeDShapeInfo&gt;&lt;uuid val=&quot;104&quot;/&gt;&lt;isInvalidForFieldText val=&quot;0&quot;/&gt;&lt;Image&gt;&lt;filename val=&quot;C:\Users\asus\AppData\Local\Temp\PR\data\asimages\{1DB4951E-76F1-4D87-925B-BC4C32D2CC29}_13.png&quot;/&gt;&lt;left val=&quot;496&quot;/&gt;&lt;top val=&quot;445&quot;/&gt;&lt;width val=&quot;91&quot;/&gt;&lt;height val=&quot;43&quot;/&gt;&lt;hasText val=&quot;1&quot;/&gt;&lt;/Image&gt;&lt;/ThreeDShape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5]]&gt;&lt;/Left&gt;&lt;Top&gt;&lt;![CDATA[448.125]]&gt;&lt;/Top&gt;&lt;/ChangeData&gt;"/>
  <p:tag name="HTML_SHAPEINFO" val="&lt;ThreeDShapeInfo&gt;&lt;uuid val=&quot;106&quot;/&gt;&lt;isInvalidForFieldText val=&quot;0&quot;/&gt;&lt;Image&gt;&lt;filename val=&quot;C:\Users\asus\AppData\Local\Temp\PR\data\asimages\{7A79C69A-7DAC-4270-B50B-1282244F0FFF}_13.png&quot;/&gt;&lt;left val=&quot;594&quot;/&gt;&lt;top val=&quot;445&quot;/&gt;&lt;width val=&quot;91&quot;/&gt;&lt;height val=&quot;43&quot;/&gt;&lt;hasText val=&quot;1&quot;/&gt;&lt;/Image&gt;&lt;/ThreeDShape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946"/>
  <p:tag name="MMPROD_ABSOLUTEPOSITIONID" val="100"/>
  <p:tag name="MMPROD_LASTVALUES" val="&lt;ChangeData&gt;&lt;Text&gt;&lt;![CDATA[Trong đĩa có bao nhiêu quả dứa?]]&gt;&lt;/Text&gt;&lt;FontSize&gt;&lt;![CDATA[3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100&quot;/&gt;&lt;isInvalidForFieldText val=&quot;0&quot;/&gt;&lt;Image&gt;&lt;filename val=&quot;C:\Users\asus\AppData\Local\Temp\PR\data\asimages\{4D2F7EB7-BB93-4AD6-A915-09502E247C7D}_13.png&quot;/&gt;&lt;left val=&quot;69&quot;/&gt;&lt;top val=&quot;48&quot;/&gt;&lt;width val=&quot;583&quot;/&gt;&lt;height val=&quot;93&quot;/&gt;&lt;hasText val=&quot;1&quot;/&gt;&lt;/Image&gt;&lt;/ThreeDShape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288]]&gt;&lt;/Left&gt;&lt;Top&gt;&lt;![CDATA[189.125]]&gt;&lt;/Top&gt;&lt;/ChangeData&gt;"/>
  <p:tag name="MMPROD_ID" val="10950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951&quot;&gt;&lt;property id=&quot;10020&quot; value=&quot;9&quot;/&gt;&lt;property id=&quot;10102&quot; value=&quot;0&quot;/&gt;&lt;property id=&quot;10191&quot; value=&quot;-1&quot;/&gt;&lt;/object&gt;"/>
  <p:tag name="MMPROD_COLLECTIONCONTAINERID" val="10947"/>
  <p:tag name="MMPROD_PARENTID" val="10946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asus\AppData\Local\Temp\PR\data\asimages\{4A1F9473-FB3F-4910-8243-0BBE52873B80}_13.png&quot;/&gt;&lt;left val=&quot;285&quot;/&gt;&lt;top val=&quot;181&quot;/&gt;&lt;width val=&quot;66&quot;/&gt;&lt;height val=&quot;56&quot;/&gt;&lt;hasText val=&quot;1&quot;/&gt;&lt;/Image&gt;&lt;Image&gt;&lt;filename val=&quot;C:\Users\asus\AppData\Local\Temp\PR\data\asimages\{0E1AE9B1-7CB6-4AF1-98E0-479822B34D16}_13.png&quot;/&gt;&lt;left val=&quot;313&quot;/&gt;&lt;top val=&quot;181&quot;/&gt;&lt;width val=&quot;169&quot;/&gt;&lt;height val=&quot;56&quot;/&gt;&lt;hasText val=&quot;1&quot;/&gt;&lt;/Image&gt;&lt;Image&gt;&lt;filename val=&quot;C:\Users\asus\AppData\Local\Temp\PR\data\asimages\{7FAB79AB-E700-45A8-9272-AD1C86AAEBA1}_13.png&quot;/&gt;&lt;left val=&quot;288&quot;/&gt;&lt;top val=&quot;196&quot;/&gt;&lt;width val=&quot;16&quot;/&gt;&lt;height val=&quot;16&quot;/&gt;&lt;hasText val=&quot;1&quot;/&gt;&lt;/Image&gt;&lt;/ThreeDShape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288]]&gt;&lt;/Left&gt;&lt;Top&gt;&lt;![CDATA[234]]&gt;&lt;/Top&gt;&lt;/ChangeData&gt;"/>
  <p:tag name="MMPROD_ID" val="10952"/>
  <p:tag name="MMPROD_TYPE" val="10018"/>
  <p:tag name="MMPROD_DATA" val="&lt;property id=&quot;10074&quot; value=&quot;1&quot;/&gt;&lt;property id=&quot;10193&quot; value=&quot;B&quot;/&gt;&lt;property id=&quot;10199&quot; value=&quot;0&quot;/&gt;&lt;object type=&quot;10049&quot; unique_id=&quot;10953&quot;&gt;&lt;property id=&quot;10020&quot; value=&quot;9&quot;/&gt;&lt;property id=&quot;10102&quot; value=&quot;0&quot;/&gt;&lt;property id=&quot;10191&quot; value=&quot;-1&quot;/&gt;&lt;/object&gt;"/>
  <p:tag name="MMPROD_COLLECTIONCONTAINERID" val="10947"/>
  <p:tag name="MMPROD_PARENTID" val="10946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asus\AppData\Local\Temp\PR\data\asimages\{A3A5F11F-55E4-462B-9B79-4A8B1BCEEC16}_13.png&quot;/&gt;&lt;left val=&quot;285&quot;/&gt;&lt;top val=&quot;226&quot;/&gt;&lt;width val=&quot;66&quot;/&gt;&lt;height val=&quot;56&quot;/&gt;&lt;hasText val=&quot;1&quot;/&gt;&lt;/Image&gt;&lt;Image&gt;&lt;filename val=&quot;C:\Users\asus\AppData\Local\Temp\PR\data\asimages\{3BFD35E1-B7F4-4184-AF07-E5BFCF6C8B09}_13.png&quot;/&gt;&lt;left val=&quot;313&quot;/&gt;&lt;top val=&quot;226&quot;/&gt;&lt;width val=&quot;169&quot;/&gt;&lt;height val=&quot;56&quot;/&gt;&lt;hasText val=&quot;1&quot;/&gt;&lt;/Image&gt;&lt;Image&gt;&lt;filename val=&quot;C:\Users\asus\AppData\Local\Temp\PR\data\asimages\{F58C6240-7DD4-4A5F-BD53-FA87B43A480C}_13.png&quot;/&gt;&lt;left val=&quot;288&quot;/&gt;&lt;top val=&quot;241&quot;/&gt;&lt;width val=&quot;16&quot;/&gt;&lt;height val=&quot;16&quot;/&gt;&lt;hasText val=&quot;1&quot;/&gt;&lt;/Image&gt;&lt;/ThreeDShape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288]]&gt;&lt;/Left&gt;&lt;Top&gt;&lt;![CDATA[278.875]]&gt;&lt;/Top&gt;&lt;/ChangeData&gt;"/>
  <p:tag name="MMPROD_ID" val="10954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955&quot;&gt;&lt;property id=&quot;10020&quot; value=&quot;9&quot;/&gt;&lt;property id=&quot;10102&quot; value=&quot;0&quot;/&gt;&lt;property id=&quot;10191&quot; value=&quot;-1&quot;/&gt;&lt;/object&gt;"/>
  <p:tag name="MMPROD_COLLECTIONCONTAINERID" val="10947"/>
  <p:tag name="MMPROD_PARENTID" val="10946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asus\AppData\Local\Temp\PR\data\asimages\{24974890-5A53-4948-B601-8685F3ECFDE6}_13.png&quot;/&gt;&lt;left val=&quot;285&quot;/&gt;&lt;top val=&quot;270&quot;/&gt;&lt;width val=&quot;67&quot;/&gt;&lt;height val=&quot;56&quot;/&gt;&lt;hasText val=&quot;1&quot;/&gt;&lt;/Image&gt;&lt;Image&gt;&lt;filename val=&quot;C:\Users\asus\AppData\Local\Temp\PR\data\asimages\{997501CB-2D5A-43A7-BF67-8AC0C3B23E16}_13.png&quot;/&gt;&lt;left val=&quot;314&quot;/&gt;&lt;top val=&quot;270&quot;/&gt;&lt;width val=&quot;169&quot;/&gt;&lt;height val=&quot;56&quot;/&gt;&lt;hasText val=&quot;1&quot;/&gt;&lt;/Image&gt;&lt;Image&gt;&lt;filename val=&quot;C:\Users\asus\AppData\Local\Temp\PR\data\asimages\{6D92C107-89C2-4D6F-B2DD-E1F3C267491F}_13.png&quot;/&gt;&lt;left val=&quot;288&quot;/&gt;&lt;top val=&quot;286&quot;/&gt;&lt;width val=&quot;16&quot;/&gt;&lt;height val=&quot;15&quot;/&gt;&lt;hasText val=&quot;1&quot;/&gt;&lt;/Image&gt;&lt;/ThreeDShape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6]]&gt;&lt;/FontSize&gt;&lt;Left&gt;&lt;![CDATA[82]]&gt;&lt;/Left&gt;&lt;Top&gt;&lt;![CDATA[219.375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 6]]&gt;&lt;/Text&gt;&lt;FontSize&gt;&lt;![CDATA[26]]&gt;&lt;/FontSize&gt;&lt;Left&gt;&lt;![CDATA[117]]&gt;&lt;/Left&gt;&lt;Top&gt;&lt;![CDATA[219.375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6]]&gt;&lt;/FontSize&gt;&lt;Left&gt;&lt;![CDATA[82]]&gt;&lt;/Left&gt;&lt;Top&gt;&lt;![CDATA[174.5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 5]]&gt;&lt;/Text&gt;&lt;FontSize&gt;&lt;![CDATA[26]]&gt;&lt;/FontSize&gt;&lt;Left&gt;&lt;![CDATA[115]]&gt;&lt;/Left&gt;&lt;Top&gt;&lt;![CDATA[174.5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6]]&gt;&lt;/FontSize&gt;&lt;Left&gt;&lt;![CDATA[82]]&gt;&lt;/Left&gt;&lt;Top&gt;&lt;![CDATA[129.625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 4]]&gt;&lt;/Text&gt;&lt;FontSize&gt;&lt;![CDATA[26]]&gt;&lt;/FontSize&gt;&lt;Left&gt;&lt;![CDATA[115]]&gt;&lt;/Left&gt;&lt;Top&gt;&lt;![CDATA[129.625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]]&gt;&lt;/Text&gt;&lt;FontSize&gt;&lt;![CDATA[14]]&gt;&lt;/FontSize&gt;&lt;Left&gt;&lt;![CDATA[595.75]]&gt;&lt;/Left&gt;&lt;Top&gt;&lt;![CDATA[450.125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25]]&gt;&lt;/Left&gt;&lt;Top&gt;&lt;![CDATA[450.125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sus\Desktop\chuyen duoi thu am the\toan.mp3"/>
  <p:tag name="HTML_SHAPEINFO" val="&lt;SlideThumbPath val=&quot;Slide14.PNG&quot;/&gt;"/>
  <p:tag name="PPSNARRATION" val="14,1870232226,G:\van\duthitp\TOAN\TOÁN SỐ 6 TIẾT 3_pptx\Media.ppcx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&quot;/&gt;&lt;isInvalidForFieldText val=&quot;0&quot;/&gt;&lt;Image&gt;&lt;filename val=&quot;C:\Users\asus\AppData\Local\Temp\PR\data\asimages\{DE45A3BC-7617-42F9-AA23-A3034E52EEAB}_14.png&quot;/&gt;&lt;left val=&quot;54&quot;/&gt;&lt;top val=&quot;24&quot;/&gt;&lt;width val=&quot;607&quot;/&gt;&lt;height val=&quot;103&quot;/&gt;&lt;hasText val=&quot;1&quot;/&gt;&lt;/Image&gt;&lt;/ThreeDShape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BBE6471C-0AE8-4583-86BB-AE21B7A959A7}&quot;/&gt;&lt;isInvalidForFieldText val=&quot;0&quot;/&gt;&lt;Image&gt;&lt;filename val=&quot;C:\Users\asus\AppData\Local\Temp\PR\data\asimages\{BBE6471C-0AE8-4583-86BB-AE21B7A959A7}_14.png&quot;/&gt;&lt;left val=&quot;575&quot;/&gt;&lt;top val=&quot;275&quot;/&gt;&lt;width val=&quot;86&quot;/&gt;&lt;height val=&quot;98&quot;/&gt;&lt;hasText val=&quot;1&quot;/&gt;&lt;/Image&gt;&lt;/ThreeDShape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8]]&gt;&lt;/SlideID&gt;&lt;/ChangeData&gt;"/>
  <p:tag name="PPSNARRATIONPROPS" val="C:\Users\asus\Desktop\CNTT\thu am toan\12.mp3"/>
  <p:tag name="MMPROD_ID" val="10959"/>
  <p:tag name="MMPROD_TYPE" val="10008"/>
  <p:tag name="MMPROD_DATA" val="&lt;property id=&quot;10026&quot; value=&quot;10&quot;/&gt;&lt;property id=&quot;10027&quot; value=&quot;Interaction10959&quot;/&gt;&lt;property id=&quot;10028&quot; value=&quot;0&quot;/&gt;&lt;property id=&quot;10063&quot; value=&quot;2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710"/>
  <p:tag name="MMPROD_PARENTQUESTIONGROUPID" val="-1"/>
  <p:tag name="MMPROD_PASSDATA" val="&lt;object type=&quot;10050&quot; unique_id=&quot;10961&quot;&gt;&lt;property id=&quot;10020&quot; value=&quot;2&quot;/&gt;&lt;property id=&quot;10191&quot; value=&quot;48&quot;/&gt;&lt;/object&gt;"/>
  <p:tag name="MMPROD_FAILDATA" val="&lt;object type=&quot;10051&quot; unique_id=&quot;10962&quot;&gt;&lt;property id=&quot;10020&quot; value=&quot;2&quot;/&gt;&lt;property id=&quot;10191&quot; value=&quot;49&quot;/&gt;&lt;/object&gt;"/>
  <p:tag name="QUIZCLIPSSOURCE" val="1870232226,C:\Users\asus\Desktop\TOÁN SỐ 6 TIẾT 3_pptx\TOÁN SỐ 6 TIẾT 3_pptx\Media.ppcx"/>
  <p:tag name="HTML_SHAPEINFO" val="&lt;SlideThumbPath val=&quot;Slide15.PNG&quot;/&gt;"/>
  <p:tag name="PPSNARRATION" val="15,1870232226,G:\van\duthitp\TOAN\TOÁN SỐ 6 TIẾT 3_pptx\Media.ppcx"/>
  <p:tag name="MMPROD_ANSWERCOUNT" val="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 - Nhấn chuột vào vị trí bất kỳ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6&quot;/&gt;&lt;lineCharCount val=&quot;25&quot;/&gt;&lt;/TableIndex&gt;&lt;/ShapeTextInfo&gt;"/>
  <p:tag name="PRESENTER_SHAPEINFO" val="&lt;ThreeDShapeInfo&gt;&lt;uuid val=&quot;{928B71FC-71F2-4CB0-B6A5-1DF9A6DBFAC1}&quot;/&gt;&lt;isInvalidForFieldText val=&quot;0&quot;/&gt;&lt;Image&gt;&lt;filename val=&quot;C:\Users\asus\AppData\Local\Temp\PR\data\asimages\{928B71FC-71F2-4CB0-B6A5-1DF9A6DBFAC1}_15.png&quot;/&gt;&lt;left val=&quot;-7&quot;/&gt;&lt;top val=&quot;416&quot;/&gt;&lt;width val=&quot;285&quot;/&gt;&lt;height val=&quot;71&quot;/&gt;&lt;hasText val=&quot;1&quot;/&gt;&lt;/Image&gt;&lt;/ThreeDShape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- Nhấn chuột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6&quot;/&gt;&lt;lineCharCount val=&quot;3&quot;/&gt;&lt;/TableIndex&gt;&lt;/ShapeTextInfo&gt;"/>
  <p:tag name="PRESENTER_SHAPEINFO" val="&lt;ThreeDShapeInfo&gt;&lt;uuid val=&quot;{FE92D832-E60A-498D-944B-85053C9F21E1}&quot;/&gt;&lt;isInvalidForFieldText val=&quot;0&quot;/&gt;&lt;Image&gt;&lt;filename val=&quot;C:\Users\asus\AppData\Local\Temp\PR\data\asimages\{FE92D832-E60A-498D-944B-85053C9F21E1}_15.png&quot;/&gt;&lt;left val=&quot;460&quot;/&gt;&lt;top val=&quot;416&quot;/&gt;&lt;width val=&quot;267&quot;/&gt;&lt;height val=&quot;71&quot;/&gt;&lt;hasText val=&quot;1&quot;/&gt;&lt;/Image&gt;&lt;/ThreeDShape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Con đã trả lời đúng rồi - Cô chúc mừng con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6&quot;/&gt;&lt;lineCharCount val=&quot;16&quot;/&gt;&lt;/TableIndex&gt;&lt;/ShapeTextInfo&gt;"/>
  <p:tag name="PRESENTER_SHAPEINFO" val="&lt;ThreeDShapeInfo&gt;&lt;uuid val=&quot;{16887C0D-36A3-41B4-A57A-0A80F80EE347}&quot;/&gt;&lt;isInvalidForFieldText val=&quot;0&quot;/&gt;&lt;Image&gt;&lt;filename val=&quot;C:\Users\asus\AppData\Local\Temp\PR\data\asimages\{16887C0D-36A3-41B4-A57A-0A80F80EE347}_15.png&quot;/&gt;&lt;left val=&quot;198&quot;/&gt;&lt;top val=&quot;414&quot;/&gt;&lt;width val=&quot;265&quot;/&gt;&lt;height val=&quot;72&quot;/&gt;&lt;hasText val=&quot;1&quot;/&gt;&lt;/Image&gt;&lt;/ThreeDShape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co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F65C8DCF-E8B9-48C0-A44D-52FFEDDAB477}&quot;/&gt;&lt;isInvalidForFieldText val=&quot;0&quot;/&gt;&lt;Image&gt;&lt;filename val=&quot;C:\Users\asus\AppData\Local\Temp\PR\data\asimages\{F65C8DCF-E8B9-48C0-A44D-52FFEDDAB477}_15.png&quot;/&gt;&lt;left val=&quot;174&quot;/&gt;&lt;top val=&quot;384&quot;/&gt;&lt;width val=&quot;246&quot;/&gt;&lt;height val=&quot;65&quot;/&gt;&lt;hasText val=&quot;1&quot;/&gt;&lt;/Image&gt;&lt;/ThreeDShape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7F527707-1389-420F-A92C-003278FF7444}&quot;/&gt;&lt;isInvalidForFieldText val=&quot;0&quot;/&gt;&lt;Image&gt;&lt;filename val=&quot;C:\Users\asus\AppData\Local\Temp\PR\data\asimages\{7F527707-1389-420F-A92C-003278FF7444}_15.png&quot;/&gt;&lt;left val=&quot;189&quot;/&gt;&lt;top val=&quot;438&quot;/&gt;&lt;width val=&quot;219&quot;/&gt;&lt;height val=&quot;65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Con trả lời sai rồi - Con cần cố gắ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6&quot;/&gt;&lt;lineCharCount val=&quot;11&quot;/&gt;&lt;/TableIndex&gt;&lt;/ShapeTextInfo&gt;"/>
  <p:tag name="PRESENTER_SHAPEINFO" val="&lt;ThreeDShapeInfo&gt;&lt;uuid val=&quot;{08629BDC-8397-4904-B6B5-5C39237AF2AF}&quot;/&gt;&lt;isInvalidForFieldText val=&quot;0&quot;/&gt;&lt;Image&gt;&lt;filename val=&quot;C:\Users\asus\AppData\Local\Temp\PR\data\asimages\{08629BDC-8397-4904-B6B5-5C39237AF2AF}_15.png&quot;/&gt;&lt;left val=&quot;234&quot;/&gt;&lt;top val=&quot;483&quot;/&gt;&lt;width val=&quot;265&quot;/&gt;&lt;height val=&quot;71&quot;/&gt;&lt;hasText val=&quot;1&quot;/&gt;&lt;/Image&gt;&lt;/ThreeDShape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Con phải trả lời câu hỏi này trước khi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5&quot;/&gt;&lt;lineCharCount val=&quot;22&quot;/&gt;&lt;/TableIndex&gt;&lt;/ShapeTextInfo&gt;"/>
  <p:tag name="PRESENTER_SHAPEINFO" val="&lt;ThreeDShapeInfo&gt;&lt;uuid val=&quot;{81C02C63-736E-4316-806A-1ED03BF00890}&quot;/&gt;&lt;isInvalidForFieldText val=&quot;0&quot;/&gt;&lt;Image&gt;&lt;filename val=&quot;C:\Users\asus\AppData\Local\Temp\PR\data\asimages\{81C02C63-736E-4316-806A-1ED03BF00890}_15.png&quot;/&gt;&lt;left val=&quot;0&quot;/&gt;&lt;top val=&quot;483&quot;/&gt;&lt;width val=&quot;265&quot;/&gt;&lt;height val=&quot;71&quot;/&gt;&lt;hasText val=&quot;1&quot;/&gt;&lt;/Image&gt;&lt;/ThreeDShape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25]]&gt;&lt;/Left&gt;&lt;Top&gt;&lt;![CDATA[448.125]]&gt;&lt;/Top&gt;&lt;/ChangeData&gt;"/>
  <p:tag name="HTML_SHAPEINFO" val="&lt;ThreeDShapeInfo&gt;&lt;uuid val=&quot;104&quot;/&gt;&lt;isInvalidForFieldText val=&quot;0&quot;/&gt;&lt;Image&gt;&lt;filename val=&quot;C:\Users\asus\AppData\Local\Temp\PR\data\asimages\{73E9B0AA-2DA1-4B32-A18F-FFC80B676C3B}_15.png&quot;/&gt;&lt;left val=&quot;496&quot;/&gt;&lt;top val=&quot;445&quot;/&gt;&lt;width val=&quot;91&quot;/&gt;&lt;height val=&quot;43&quot;/&gt;&lt;hasText val=&quot;1&quot;/&gt;&lt;/Image&gt;&lt;/ThreeDShape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5]]&gt;&lt;/Left&gt;&lt;Top&gt;&lt;![CDATA[448.125]]&gt;&lt;/Top&gt;&lt;/ChangeData&gt;"/>
  <p:tag name="HTML_SHAPEINFO" val="&lt;ThreeDShapeInfo&gt;&lt;uuid val=&quot;106&quot;/&gt;&lt;isInvalidForFieldText val=&quot;0&quot;/&gt;&lt;Image&gt;&lt;filename val=&quot;C:\Users\asus\AppData\Local\Temp\PR\data\asimages\{117B81FA-931F-4661-B02B-63414DD399CC}_15.png&quot;/&gt;&lt;left val=&quot;594&quot;/&gt;&lt;top val=&quot;445&quot;/&gt;&lt;width val=&quot;91&quot;/&gt;&lt;height val=&quot;43&quot;/&gt;&lt;hasText val=&quot;1&quot;/&gt;&lt;/Image&gt;&lt;/ThreeDShape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959"/>
  <p:tag name="MMPROD_ABSOLUTEPOSITIONID" val="100"/>
  <p:tag name="MMPROD_LASTVALUES" val="&lt;ChangeData&gt;&lt;Text&gt;&lt;![CDATA[Làm thế nào để số cam có số lượng là 6?]]&gt;&lt;/Text&gt;&lt;FontSize&gt;&lt;![CDATA[3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100&quot;/&gt;&lt;isInvalidForFieldText val=&quot;0&quot;/&gt;&lt;Image&gt;&lt;filename val=&quot;C:\Users\asus\AppData\Local\Temp\PR\data\asimages\{60AB33A6-0C04-42E0-B238-9E2206276A78}_15.png&quot;/&gt;&lt;left val=&quot;7&quot;/&gt;&lt;top val=&quot;42&quot;/&gt;&lt;width val=&quot;715&quot;/&gt;&lt;height val=&quot;93&quot;/&gt;&lt;hasText val=&quot;1&quot;/&gt;&lt;/Image&gt;&lt;/ThreeDShape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hử lạ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2C8E8D1C-DDD0-4CD6-BDCF-301FF061E843}&quot;/&gt;&lt;isInvalidForFieldText val=&quot;0&quot;/&gt;&lt;Image&gt;&lt;filename val=&quot;C:\Users\asus\AppData\Local\Temp\PR\data\asimages\{2C8E8D1C-DDD0-4CD6-BDCF-301FF061E843}_15.png&quot;/&gt;&lt;left val=&quot;203&quot;/&gt;&lt;top val=&quot;429&quot;/&gt;&lt;width val=&quot;199&quot;/&gt;&lt;height val=&quot;65&quot;/&gt;&lt;hasText val=&quot;1&quot;/&gt;&lt;/Image&gt;&lt;/ThreeDShape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264]]&gt;&lt;/Left&gt;&lt;Top&gt;&lt;![CDATA[195.125]]&gt;&lt;/Top&gt;&lt;/ChangeData&gt;"/>
  <p:tag name="MMPROD_ID" val="10963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964&quot;&gt;&lt;property id=&quot;10020&quot; value=&quot;9&quot;/&gt;&lt;property id=&quot;10102&quot; value=&quot;0&quot;/&gt;&lt;property id=&quot;10191&quot; value=&quot;-1&quot;/&gt;&lt;/object&gt;"/>
  <p:tag name="MMPROD_COLLECTIONCONTAINERID" val="10960"/>
  <p:tag name="MMPROD_PARENTID" val="10959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asus\AppData\Local\Temp\PR\data\asimages\{002F9841-BDC1-4742-A8D7-1E0332349987}_15.png&quot;/&gt;&lt;left val=&quot;263&quot;/&gt;&lt;top val=&quot;187&quot;/&gt;&lt;width val=&quot;66&quot;/&gt;&lt;height val=&quot;56&quot;/&gt;&lt;hasText val=&quot;1&quot;/&gt;&lt;/Image&gt;&lt;Image&gt;&lt;filename val=&quot;C:\Users\asus\AppData\Local\Temp\PR\data\asimages\{8D6B08C9-C43A-41A1-B8C6-95809E0E0B9A}_15.png&quot;/&gt;&lt;left val=&quot;294&quot;/&gt;&lt;top val=&quot;187&quot;/&gt;&lt;width val=&quot;195&quot;/&gt;&lt;height val=&quot;56&quot;/&gt;&lt;hasText val=&quot;1&quot;/&gt;&lt;/Image&gt;&lt;Image&gt;&lt;filename val=&quot;C:\Users\asus\AppData\Local\Temp\PR\data\asimages\{34C15C9A-3AF7-40EB-94B6-35F2C1E8AE3A}_15.png&quot;/&gt;&lt;left val=&quot;264&quot;/&gt;&lt;top val=&quot;203&quot;/&gt;&lt;width val=&quot;16&quot;/&gt;&lt;height val=&quot;15&quot;/&gt;&lt;hasText val=&quot;1&quot;/&gt;&lt;/Image&gt;&lt;/ThreeDShape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264]]&gt;&lt;/Left&gt;&lt;Top&gt;&lt;![CDATA[240]]&gt;&lt;/Top&gt;&lt;/ChangeData&gt;"/>
  <p:tag name="MMPROD_ID" val="10965"/>
  <p:tag name="MMPROD_TYPE" val="10018"/>
  <p:tag name="MMPROD_DATA" val="&lt;property id=&quot;10074&quot; value=&quot;1&quot;/&gt;&lt;property id=&quot;10193&quot; value=&quot;B&quot;/&gt;&lt;property id=&quot;10199&quot; value=&quot;0&quot;/&gt;&lt;object type=&quot;10049&quot; unique_id=&quot;10966&quot;&gt;&lt;property id=&quot;10020&quot; value=&quot;9&quot;/&gt;&lt;property id=&quot;10102&quot; value=&quot;0&quot;/&gt;&lt;property id=&quot;10191&quot; value=&quot;-1&quot;/&gt;&lt;/object&gt;"/>
  <p:tag name="MMPROD_COLLECTIONCONTAINERID" val="10960"/>
  <p:tag name="MMPROD_PARENTID" val="10959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asus\AppData\Local\Temp\PR\data\asimages\{DC572ACA-8939-408F-BCAE-8CAE68F367D0}_15.png&quot;/&gt;&lt;left val=&quot;263&quot;/&gt;&lt;top val=&quot;232&quot;/&gt;&lt;width val=&quot;66&quot;/&gt;&lt;height val=&quot;56&quot;/&gt;&lt;hasText val=&quot;1&quot;/&gt;&lt;/Image&gt;&lt;Image&gt;&lt;filename val=&quot;C:\Users\asus\AppData\Local\Temp\PR\data\asimages\{1D160DF9-4140-410A-8F10-99F686040F91}_15.png&quot;/&gt;&lt;left val=&quot;294&quot;/&gt;&lt;top val=&quot;232&quot;/&gt;&lt;width val=&quot;195&quot;/&gt;&lt;height val=&quot;56&quot;/&gt;&lt;hasText val=&quot;1&quot;/&gt;&lt;/Image&gt;&lt;Image&gt;&lt;filename val=&quot;C:\Users\asus\AppData\Local\Temp\PR\data\asimages\{1921F852-FF19-4AE9-9132-2AFDB5F7C254}_15.png&quot;/&gt;&lt;left val=&quot;264&quot;/&gt;&lt;top val=&quot;247&quot;/&gt;&lt;width val=&quot;16&quot;/&gt;&lt;height val=&quot;16&quot;/&gt;&lt;hasText val=&quot;1&quot;/&gt;&lt;/Image&gt;&lt;/ThreeDShape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264]]&gt;&lt;/Left&gt;&lt;Top&gt;&lt;![CDATA[284.875]]&gt;&lt;/Top&gt;&lt;/ChangeData&gt;"/>
  <p:tag name="MMPROD_ID" val="10967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968&quot;&gt;&lt;property id=&quot;10020&quot; value=&quot;9&quot;/&gt;&lt;property id=&quot;10102&quot; value=&quot;0&quot;/&gt;&lt;property id=&quot;10191&quot; value=&quot;-1&quot;/&gt;&lt;/object&gt;"/>
  <p:tag name="MMPROD_COLLECTIONCONTAINERID" val="10960"/>
  <p:tag name="MMPROD_PARENTID" val="10959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asus\AppData\Local\Temp\PR\data\asimages\{0167BAC8-4459-4D05-8744-83D7300C4BEC}_15.png&quot;/&gt;&lt;left val=&quot;263&quot;/&gt;&lt;top val=&quot;276&quot;/&gt;&lt;width val=&quot;67&quot;/&gt;&lt;height val=&quot;56&quot;/&gt;&lt;hasText val=&quot;1&quot;/&gt;&lt;/Image&gt;&lt;Image&gt;&lt;filename val=&quot;C:\Users\asus\AppData\Local\Temp\PR\data\asimages\{5E9AB63E-3950-47FE-8786-30B7FF4B41F0}_15.png&quot;/&gt;&lt;left val=&quot;294&quot;/&gt;&lt;top val=&quot;276&quot;/&gt;&lt;width val=&quot;194&quot;/&gt;&lt;height val=&quot;56&quot;/&gt;&lt;hasText val=&quot;1&quot;/&gt;&lt;/Image&gt;&lt;Image&gt;&lt;filename val=&quot;C:\Users\asus\AppData\Local\Temp\PR\data\asimages\{697B2833-0C21-477C-8E56-706632C7F3D0}_15.png&quot;/&gt;&lt;left val=&quot;264&quot;/&gt;&lt;top val=&quot;292&quot;/&gt;&lt;width val=&quot;16&quot;/&gt;&lt;height val=&quot;15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6]]&gt;&lt;/FontSize&gt;&lt;Left&gt;&lt;![CDATA[82]]&gt;&lt;/Left&gt;&lt;Top&gt;&lt;![CDATA[219.375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 Thêm 3]]&gt;&lt;/Text&gt;&lt;FontSize&gt;&lt;![CDATA[26]]&gt;&lt;/FontSize&gt;&lt;Left&gt;&lt;![CDATA[117]]&gt;&lt;/Left&gt;&lt;Top&gt;&lt;![CDATA[219.375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6]]&gt;&lt;/FontSize&gt;&lt;Left&gt;&lt;![CDATA[82]]&gt;&lt;/Left&gt;&lt;Top&gt;&lt;![CDATA[174.5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 Thêm 2]]&gt;&lt;/Text&gt;&lt;FontSize&gt;&lt;![CDATA[26]]&gt;&lt;/FontSize&gt;&lt;Left&gt;&lt;![CDATA[115]]&gt;&lt;/Left&gt;&lt;Top&gt;&lt;![CDATA[174.5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6]]&gt;&lt;/FontSize&gt;&lt;Left&gt;&lt;![CDATA[82]]&gt;&lt;/Left&gt;&lt;Top&gt;&lt;![CDATA[129.625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 Thêm 1]]&gt;&lt;/Text&gt;&lt;FontSize&gt;&lt;![CDATA[26]]&gt;&lt;/FontSize&gt;&lt;Left&gt;&lt;![CDATA[115]]&gt;&lt;/Left&gt;&lt;Top&gt;&lt;![CDATA[129.625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]]&gt;&lt;/Text&gt;&lt;FontSize&gt;&lt;![CDATA[14]]&gt;&lt;/FontSize&gt;&lt;Left&gt;&lt;![CDATA[595.75]]&gt;&lt;/Left&gt;&lt;Top&gt;&lt;![CDATA[450.125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25]]&gt;&lt;/Left&gt;&lt;Top&gt;&lt;![CDATA[450.125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sus\Desktop\chuyen duoi thu am the\toan.mp3"/>
  <p:tag name="HTML_SHAPEINFO" val="&lt;SlideThumbPath val=&quot;Slide16.PNG&quot;/&gt;"/>
  <p:tag name="PPSNARRATION" val="16,1870232226,G:\van\duthitp\TOAN\TOÁN SỐ 6 TIẾT 3_pptx\Media.ppcx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asus\AppData\Local\Temp\PR\data\asimages\{163CFE09-6A0D-4981-909F-2ABD634B9133}_16.png&quot;/&gt;&lt;left val=&quot;179&quot;/&gt;&lt;top val=&quot;24&quot;/&gt;&lt;width val=&quot;421&quot;/&gt;&lt;height val=&quot;103&quot;/&gt;&lt;hasText val=&quot;1&quot;/&gt;&lt;/Image&gt;&lt;/ThreeDShape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76217FD5-B10F-4627-8744-04ACA0403DC0}&quot;/&gt;&lt;isInvalidForFieldText val=&quot;0&quot;/&gt;&lt;Image&gt;&lt;filename val=&quot;C:\Users\asus\AppData\Local\Temp\PR\data\asimages\{76217FD5-B10F-4627-8744-04ACA0403DC0}_16.png&quot;/&gt;&lt;left val=&quot;600&quot;/&gt;&lt;top val=&quot;233&quot;/&gt;&lt;width val=&quot;86&quot;/&gt;&lt;height val=&quot;98&quot;/&gt;&lt;hasText val=&quot;1&quot;/&gt;&lt;/Image&gt;&lt;/ThreeDShape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sus\Desktop\CNTT\thu am toan\13.mp3"/>
  <p:tag name="HTML_SHAPEINFO" val="&lt;SlideThumbPath val=&quot;Slide17.PNG&quot;/&gt;"/>
  <p:tag name="PPSNARRATION" val="17,1870232226,G:\van\duthitp\TOAN\TOÁN SỐ 6 TIẾT 3_pptx\Media.ppcx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B2DB745-B0E0-4B9F-B44C-D7E89A55F84D}&quot;/&gt;&lt;isInvalidForFieldText val=&quot;0&quot;/&gt;&lt;Image&gt;&lt;filename val=&quot;C:\Users\asus\AppData\Local\Temp\~Ca36DF\data\asimages\{9B2DB745-B0E0-4B9F-B44C-D7E89A55F84D}.png&quot;/&gt;&lt;left val=&quot;570&quot;/&gt;&lt;top val=&quot;0&quot;/&gt;&lt;width val=&quot;150&quot;/&gt;&lt;height val=&quot;126&quot;/&gt;&lt;hasText val=&quot;1&quot;/&gt;&lt;/Image&gt;&lt;/ThreeDShape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00255D9-C342-4CB8-8C55-F272DD05AA6E}&quot;/&gt;&lt;isInvalidForFieldText val=&quot;0&quot;/&gt;&lt;Image&gt;&lt;filename val=&quot;C:\Users\asus\AppData\Local\Temp\~Ca36DF\data\asimages\{E00255D9-C342-4CB8-8C55-F272DD05AA6E}.png&quot;/&gt;&lt;left val=&quot;0&quot;/&gt;&lt;top val=&quot;0&quot;/&gt;&lt;width val=&quot;150&quot;/&gt;&lt;height val=&quot;12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038AA8F-DEC3-45BD-ABC5-AE84DB7C381E}&quot;/&gt;&lt;isInvalidForFieldText val=&quot;0&quot;/&gt;&lt;Image&gt;&lt;filename val=&quot;C:\Users\asus\AppData\Local\Temp\PR\data\asimages\{5038AA8F-DEC3-45BD-ABC5-AE84DB7C381E}_MtorLt.png&quot;/&gt;&lt;left val=&quot;0&quot;/&gt;&lt;top val=&quot;0&quot;/&gt;&lt;width val=&quot;721&quot;/&gt;&lt;height val=&quot;541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737ACFE-93FD-43AC-AD6D-C1DD62918FE1}&quot;/&gt;&lt;isInvalidForFieldText val=&quot;0&quot;/&gt;&lt;Image&gt;&lt;filename val=&quot;C:\Users\asus\AppData\Local\Temp\~Ca36DF\data\asimages\{9737ACFE-93FD-43AC-AD6D-C1DD62918FE1}.png&quot;/&gt;&lt;left val=&quot;270&quot;/&gt;&lt;top val=&quot;421&quot;/&gt;&lt;width val=&quot;175&quot;/&gt;&lt;height val=&quot;118&quot;/&gt;&lt;hasText val=&quot;1&quot;/&gt;&lt;/Image&gt;&lt;/ThreeDShape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FD2D48A-F5DD-4E5A-AB5A-0F776BF3E45E}&quot;/&gt;&lt;isInvalidForFieldText val=&quot;0&quot;/&gt;&lt;Image&gt;&lt;filename val=&quot;C:\Users\asus\AppData\Local\Temp\~Ca36DF\data\asimages\{CFD2D48A-F5DD-4E5A-AB5A-0F776BF3E45E}.png&quot;/&gt;&lt;left val=&quot;408&quot;/&gt;&lt;top val=&quot;421&quot;/&gt;&lt;width val=&quot;175&quot;/&gt;&lt;height val=&quot;118&quot;/&gt;&lt;hasText val=&quot;1&quot;/&gt;&lt;/Image&gt;&lt;/ThreeDShape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D9AB20D-3348-4271-AFD0-9C0856EF67CD}&quot;/&gt;&lt;isInvalidForFieldText val=&quot;0&quot;/&gt;&lt;Image&gt;&lt;filename val=&quot;C:\Users\asus\AppData\Local\Temp\~Ca36DF\data\asimages\{AD9AB20D-3348-4271-AFD0-9C0856EF67CD}.png&quot;/&gt;&lt;left val=&quot;545&quot;/&gt;&lt;top val=&quot;421&quot;/&gt;&lt;width val=&quot;174&quot;/&gt;&lt;height val=&quot;118&quot;/&gt;&lt;hasText val=&quot;1&quot;/&gt;&lt;/Image&gt;&lt;/ThreeDShape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823CF5E-958F-4E85-AD86-377361795CB0}&quot;/&gt;&lt;isInvalidForFieldText val=&quot;0&quot;/&gt;&lt;Image&gt;&lt;filename val=&quot;C:\Users\asus\AppData\Local\Temp\~Ca36DF\data\asimages\{D823CF5E-958F-4E85-AD86-377361795CB0}.png&quot;/&gt;&lt;left val=&quot;0&quot;/&gt;&lt;top val=&quot;421&quot;/&gt;&lt;width val=&quot;175&quot;/&gt;&lt;height val=&quot;118&quot;/&gt;&lt;hasText val=&quot;1&quot;/&gt;&lt;/Image&gt;&lt;/ThreeDShape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3F07EC4-3945-4F6F-860F-9D3730FC7D35}&quot;/&gt;&lt;isInvalidForFieldText val=&quot;0&quot;/&gt;&lt;Image&gt;&lt;filename val=&quot;C:\Users\asus\AppData\Local\Temp\~Ca36DF\data\asimages\{73F07EC4-3945-4F6F-860F-9D3730FC7D35}.png&quot;/&gt;&lt;left val=&quot;162&quot;/&gt;&lt;top val=&quot;421&quot;/&gt;&lt;width val=&quot;132&quot;/&gt;&lt;height val=&quot;118&quot;/&gt;&lt;hasText val=&quot;1&quot;/&gt;&lt;/Image&gt;&lt;/ThreeDShape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E3410BC6-5235-44A8-9758-ABB3E5BFDA65}&quot;/&gt;&lt;isInvalidForFieldText val=&quot;0&quot;/&gt;&lt;Image&gt;&lt;filename val=&quot;C:\Users\asus\AppData\Local\Temp\PR\data\asimages\{E3410BC6-5235-44A8-9758-ABB3E5BFDA65}_17.png&quot;/&gt;&lt;left val=&quot;587&quot;/&gt;&lt;top val=&quot;191&quot;/&gt;&lt;width val=&quot;86&quot;/&gt;&lt;height val=&quot;98&quot;/&gt;&lt;hasText val=&quot;1&quot;/&gt;&lt;/Image&gt;&lt;/ThreeDShape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2&quot;/&gt;&lt;lineCharCount val=&quot;25&quot;/&gt;&lt;lineCharCount val=&quot;29&quot;/&gt;&lt;/TableIndex&gt;&lt;/ShapeTextInfo&gt;"/>
  <p:tag name="HTML_SHAPEINFO" val="&lt;ThreeDShapeInfo&gt;&lt;uuid val=&quot;&quot;/&gt;&lt;isInvalidForFieldText val=&quot;0&quot;/&gt;&lt;Image&gt;&lt;filename val=&quot;C:\Users\asus\AppData\Local\Temp\PR\data\asimages\{B6425BFC-3FE2-4C72-9A15-C8A0CE10792F}_17.png&quot;/&gt;&lt;left val=&quot;78&quot;/&gt;&lt;top val=&quot;10&quot;/&gt;&lt;width val=&quot;634&quot;/&gt;&lt;height val=&quot;147&quot;/&gt;&lt;hasText val=&quot;1&quot;/&gt;&lt;/Image&gt;&lt;/ThreeDShape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9]]&gt;&lt;/SlideID&gt;&lt;/ChangeData&gt;"/>
  <p:tag name="PPSNARRATIONPROPS" val="C:\Users\asus\Desktop\CNTT\thu am toan\14.mp3"/>
  <p:tag name="MMPROD_ID" val="10972"/>
  <p:tag name="MMPROD_TYPE" val="10008"/>
  <p:tag name="MMPROD_DATA" val="&lt;property id=&quot;10026&quot; value=&quot;10&quot;/&gt;&lt;property id=&quot;10027&quot; value=&quot;Interaction10972&quot;/&gt;&lt;property id=&quot;10028&quot; value=&quot;0&quot;/&gt;&lt;property id=&quot;10063&quot; value=&quot;2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710"/>
  <p:tag name="MMPROD_PARENTQUESTIONGROUPID" val="-1"/>
  <p:tag name="MMPROD_PASSDATA" val="&lt;object type=&quot;10050&quot; unique_id=&quot;10974&quot;&gt;&lt;property id=&quot;10020&quot; value=&quot;2&quot;/&gt;&lt;property id=&quot;10191&quot; value=&quot;50&quot;/&gt;&lt;/object&gt;"/>
  <p:tag name="MMPROD_FAILDATA" val="&lt;object type=&quot;10051&quot; unique_id=&quot;10975&quot;&gt;&lt;property id=&quot;10020&quot; value=&quot;2&quot;/&gt;&lt;property id=&quot;10191&quot; value=&quot;51&quot;/&gt;&lt;/object&gt;"/>
  <p:tag name="QUIZCLIPSSOURCE" val="1870232226,C:\Users\asus\Desktop\TOÁN SỐ 6 TIẾT 3_pptx\TOÁN SỐ 6 TIẾT 3_pptx\Media.ppcx"/>
  <p:tag name="HTML_SHAPEINFO" val="&lt;SlideThumbPath val=&quot;Slide18.PNG&quot;/&gt;"/>
  <p:tag name="PPSNARRATION" val="18,1870232226,G:\van\duthitp\TOAN\TOÁN SỐ 6 TIẾT 3_pptx\Media.ppcx"/>
  <p:tag name="MMPROD_ANSWERCOUNT" val="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 - Nhấn chuột vào vị trí bất kỳ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6&quot;/&gt;&lt;lineCharCount val=&quot;25&quot;/&gt;&lt;/TableIndex&gt;&lt;/ShapeTextInfo&gt;"/>
  <p:tag name="PRESENTER_SHAPEINFO" val="&lt;ThreeDShapeInfo&gt;&lt;uuid val=&quot;{6C333A65-6538-4D72-89D8-9F01939F92A2}&quot;/&gt;&lt;isInvalidForFieldText val=&quot;0&quot;/&gt;&lt;Image&gt;&lt;filename val=&quot;C:\Users\asus\AppData\Local\Temp\PR\data\asimages\{6C333A65-6538-4D72-89D8-9F01939F92A2}_18.png&quot;/&gt;&lt;left val=&quot;4&quot;/&gt;&lt;top val=&quot;404&quot;/&gt;&lt;width val=&quot;285&quot;/&gt;&lt;height val=&quot;71&quot;/&gt;&lt;hasText val=&quot;1&quot;/&gt;&lt;/Image&gt;&lt;/ThreeDShape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- Nhấn chuột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6&quot;/&gt;&lt;lineCharCount val=&quot;3&quot;/&gt;&lt;/TableIndex&gt;&lt;/ShapeTextInfo&gt;"/>
  <p:tag name="PRESENTER_SHAPEINFO" val="&lt;ThreeDShapeInfo&gt;&lt;uuid val=&quot;{7E809054-A015-427D-A2A1-E71CA3EC97C1}&quot;/&gt;&lt;isInvalidForFieldText val=&quot;0&quot;/&gt;&lt;Image&gt;&lt;filename val=&quot;C:\Users\asus\AppData\Local\Temp\PR\data\asimages\{7E809054-A015-427D-A2A1-E71CA3EC97C1}_18.png&quot;/&gt;&lt;left val=&quot;460&quot;/&gt;&lt;top val=&quot;428&quot;/&gt;&lt;width val=&quot;267&quot;/&gt;&lt;height val=&quot;71&quot;/&gt;&lt;hasText val=&quot;1&quot;/&gt;&lt;/Image&gt;&lt;/ThreeDShape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Con đã trả lời đúng rồi - Cô chúc mừng con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6&quot;/&gt;&lt;lineCharCount val=&quot;16&quot;/&gt;&lt;/TableIndex&gt;&lt;/ShapeTextInfo&gt;"/>
  <p:tag name="PRESENTER_SHAPEINFO" val="&lt;ThreeDShapeInfo&gt;&lt;uuid val=&quot;{28A4C5BA-D685-4D93-BF64-201D969BFA61}&quot;/&gt;&lt;isInvalidForFieldText val=&quot;0&quot;/&gt;&lt;Image&gt;&lt;filename val=&quot;C:\Users\asus\AppData\Local\Temp\PR\data\asimages\{28A4C5BA-D685-4D93-BF64-201D969BFA61}_18.png&quot;/&gt;&lt;left val=&quot;198&quot;/&gt;&lt;top val=&quot;414&quot;/&gt;&lt;width val=&quot;265&quot;/&gt;&lt;height val=&quot;72&quot;/&gt;&lt;hasText val=&quot;1&quot;/&gt;&lt;/Image&gt;&lt;/ThreeDShape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co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FC0CEB71-9CA5-454D-9236-579650492E97}&quot;/&gt;&lt;isInvalidForFieldText val=&quot;0&quot;/&gt;&lt;Image&gt;&lt;filename val=&quot;C:\Users\asus\AppData\Local\Temp\PR\data\asimages\{FC0CEB71-9CA5-454D-9236-579650492E97}_18.png&quot;/&gt;&lt;left val=&quot;189&quot;/&gt;&lt;top val=&quot;384&quot;/&gt;&lt;width val=&quot;255&quot;/&gt;&lt;height val=&quot;6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E49B3872-4004-4286-BC3A-E6B1F304C478}&quot;/&gt;&lt;isInvalidForFieldText val=&quot;0&quot;/&gt;&lt;Image&gt;&lt;filename val=&quot;C:\Users\asus\AppData\Local\Temp\PR\data\asimages\{E49B3872-4004-4286-BC3A-E6B1F304C478}_18.png&quot;/&gt;&lt;left val=&quot;189&quot;/&gt;&lt;top val=&quot;438&quot;/&gt;&lt;width val=&quot;225&quot;/&gt;&lt;height val=&quot;65&quot;/&gt;&lt;hasText val=&quot;1&quot;/&gt;&lt;/Image&gt;&lt;/ThreeDShape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Con trả lời sai rồi - Con cần cố gắ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6&quot;/&gt;&lt;lineCharCount val=&quot;11&quot;/&gt;&lt;/TableIndex&gt;&lt;/ShapeTextInfo&gt;"/>
  <p:tag name="PRESENTER_SHAPEINFO" val="&lt;ThreeDShapeInfo&gt;&lt;uuid val=&quot;{2FB260E8-0266-45F8-8616-469CD236ED8A}&quot;/&gt;&lt;isInvalidForFieldText val=&quot;0&quot;/&gt;&lt;Image&gt;&lt;filename val=&quot;C:\Users\asus\AppData\Local\Temp\PR\data\asimages\{2FB260E8-0266-45F8-8616-469CD236ED8A}_18.png&quot;/&gt;&lt;left val=&quot;234&quot;/&gt;&lt;top val=&quot;483&quot;/&gt;&lt;width val=&quot;265&quot;/&gt;&lt;height val=&quot;71&quot;/&gt;&lt;hasText val=&quot;1&quot;/&gt;&lt;/Image&gt;&lt;/ThreeDShape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Con phải trả lời câu hỏi này trước khi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5&quot;/&gt;&lt;lineCharCount val=&quot;22&quot;/&gt;&lt;/TableIndex&gt;&lt;/ShapeTextInfo&gt;"/>
  <p:tag name="PRESENTER_SHAPEINFO" val="&lt;ThreeDShapeInfo&gt;&lt;uuid val=&quot;{372656C7-D48A-4BFD-9427-60C5101D8F7A}&quot;/&gt;&lt;isInvalidForFieldText val=&quot;0&quot;/&gt;&lt;Image&gt;&lt;filename val=&quot;C:\Users\asus\AppData\Local\Temp\PR\data\asimages\{372656C7-D48A-4BFD-9427-60C5101D8F7A}_18.png&quot;/&gt;&lt;left val=&quot;18&quot;/&gt;&lt;top val=&quot;464&quot;/&gt;&lt;width val=&quot;265&quot;/&gt;&lt;height val=&quot;71&quot;/&gt;&lt;hasText val=&quot;1&quot;/&gt;&lt;/Image&gt;&lt;/ThreeDShape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25]]&gt;&lt;/Left&gt;&lt;Top&gt;&lt;![CDATA[448.125]]&gt;&lt;/Top&gt;&lt;/ChangeData&gt;"/>
  <p:tag name="HTML_SHAPEINFO" val="&lt;ThreeDShapeInfo&gt;&lt;uuid val=&quot;104&quot;/&gt;&lt;isInvalidForFieldText val=&quot;0&quot;/&gt;&lt;Image&gt;&lt;filename val=&quot;C:\Users\asus\AppData\Local\Temp\PR\data\asimages\{F691EC87-6D94-48ED-BDED-F1D3EF286DE5}_18.png&quot;/&gt;&lt;left val=&quot;496&quot;/&gt;&lt;top val=&quot;445&quot;/&gt;&lt;width val=&quot;91&quot;/&gt;&lt;height val=&quot;43&quot;/&gt;&lt;hasText val=&quot;1&quot;/&gt;&lt;/Image&gt;&lt;/ThreeDShape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5]]&gt;&lt;/Left&gt;&lt;Top&gt;&lt;![CDATA[448.125]]&gt;&lt;/Top&gt;&lt;/ChangeData&gt;"/>
  <p:tag name="HTML_SHAPEINFO" val="&lt;ThreeDShapeInfo&gt;&lt;uuid val=&quot;106&quot;/&gt;&lt;isInvalidForFieldText val=&quot;0&quot;/&gt;&lt;Image&gt;&lt;filename val=&quot;C:\Users\asus\AppData\Local\Temp\PR\data\asimages\{4E1200FA-6257-4295-9A43-FDBAB9BFFC97}_18.png&quot;/&gt;&lt;left val=&quot;594&quot;/&gt;&lt;top val=&quot;445&quot;/&gt;&lt;width val=&quot;91&quot;/&gt;&lt;height val=&quot;43&quot;/&gt;&lt;hasText val=&quot;1&quot;/&gt;&lt;/Image&gt;&lt;/ThreeDShape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972"/>
  <p:tag name="MMPROD_ABSOLUTEPOSITIONID" val="100"/>
  <p:tag name="MMPROD_LASTVALUES" val="&lt;ChangeData&gt;&lt;Text&gt;&lt;![CDATA[Các con có những cách chia nào?]]&gt;&lt;/Text&gt;&lt;FontSize&gt;&lt;![CDATA[3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100&quot;/&gt;&lt;isInvalidForFieldText val=&quot;0&quot;/&gt;&lt;Image&gt;&lt;filename val=&quot;C:\Users\asus\AppData\Local\Temp\PR\data\asimages\{F112867D-98EC-45D3-BAB7-910688F32974}_18.png&quot;/&gt;&lt;left val=&quot;57&quot;/&gt;&lt;top val=&quot;24&quot;/&gt;&lt;width val=&quot;595&quot;/&gt;&lt;height val=&quot;93&quot;/&gt;&lt;hasText val=&quot;1&quot;/&gt;&lt;/Image&gt;&lt;/ThreeDShape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hử lạ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976F95A3-4857-428C-9D2E-D3F4DC726B41}&quot;/&gt;&lt;isInvalidForFieldText val=&quot;0&quot;/&gt;&lt;Image&gt;&lt;filename val=&quot;C:\Users\asus\AppData\Local\Temp\PR\data\asimages\{976F95A3-4857-428C-9D2E-D3F4DC726B41}_18.png&quot;/&gt;&lt;left val=&quot;203&quot;/&gt;&lt;top val=&quot;429&quot;/&gt;&lt;width val=&quot;271&quot;/&gt;&lt;height val=&quot;65&quot;/&gt;&lt;hasText val=&quot;1&quot;/&gt;&lt;/Image&gt;&lt;/ThreeDShape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180]]&gt;&lt;/Left&gt;&lt;Top&gt;&lt;![CDATA[168.25]]&gt;&lt;/Top&gt;&lt;/ChangeData&gt;"/>
  <p:tag name="MMPROD_ID" val="10976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977&quot;&gt;&lt;property id=&quot;10020&quot; value=&quot;9&quot;/&gt;&lt;property id=&quot;10102&quot; value=&quot;0&quot;/&gt;&lt;property id=&quot;10191&quot; value=&quot;-1&quot;/&gt;&lt;/object&gt;"/>
  <p:tag name="MMPROD_COLLECTIONCONTAINERID" val="10973"/>
  <p:tag name="MMPROD_PARENTID" val="10972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asus\AppData\Local\Temp\PR\data\asimages\{00343272-1F5E-4DC3-B0B1-90CA93653962}_18.png&quot;/&gt;&lt;left val=&quot;184&quot;/&gt;&lt;top val=&quot;160&quot;/&gt;&lt;width val=&quot;66&quot;/&gt;&lt;height val=&quot;56&quot;/&gt;&lt;hasText val=&quot;1&quot;/&gt;&lt;/Image&gt;&lt;Image&gt;&lt;filename val=&quot;C:\Users\asus\AppData\Local\Temp\PR\data\asimages\{07139BF5-657F-4C6F-BBB8-8DEE5992C2A1}_18.png&quot;/&gt;&lt;left val=&quot;221&quot;/&gt;&lt;top val=&quot;160&quot;/&gt;&lt;width val=&quot;268&quot;/&gt;&lt;height val=&quot;56&quot;/&gt;&lt;hasText val=&quot;1&quot;/&gt;&lt;/Image&gt;&lt;Image&gt;&lt;filename val=&quot;C:\Users\asus\AppData\Local\Temp\PR\data\asimages\{F9455626-6CCE-4A69-AE24-67F61B0355FB}_18.png&quot;/&gt;&lt;left val=&quot;180&quot;/&gt;&lt;top val=&quot;176&quot;/&gt;&lt;width val=&quot;16&quot;/&gt;&lt;height val=&quot;15&quot;/&gt;&lt;hasText val=&quot;1&quot;/&gt;&lt;/Image&gt;&lt;/ThreeDShape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180]]&gt;&lt;/Left&gt;&lt;Top&gt;&lt;![CDATA[213.125]]&gt;&lt;/Top&gt;&lt;/ChangeData&gt;"/>
  <p:tag name="MMPROD_ID" val="10978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979&quot;&gt;&lt;property id=&quot;10020&quot; value=&quot;9&quot;/&gt;&lt;property id=&quot;10102&quot; value=&quot;0&quot;/&gt;&lt;property id=&quot;10191&quot; value=&quot;-1&quot;/&gt;&lt;/object&gt;"/>
  <p:tag name="MMPROD_COLLECTIONCONTAINERID" val="10973"/>
  <p:tag name="MMPROD_PARENTID" val="10972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asus\AppData\Local\Temp\PR\data\asimages\{344BA0BD-645E-4250-9CBE-BAEF660AF0BD}_18.png&quot;/&gt;&lt;left val=&quot;184&quot;/&gt;&lt;top val=&quot;205&quot;/&gt;&lt;width val=&quot;66&quot;/&gt;&lt;height val=&quot;56&quot;/&gt;&lt;hasText val=&quot;1&quot;/&gt;&lt;/Image&gt;&lt;Image&gt;&lt;filename val=&quot;C:\Users\asus\AppData\Local\Temp\PR\data\asimages\{D9675EBD-43D4-4045-9819-EB9977C1F994}_18.png&quot;/&gt;&lt;left val=&quot;221&quot;/&gt;&lt;top val=&quot;205&quot;/&gt;&lt;width val=&quot;268&quot;/&gt;&lt;height val=&quot;56&quot;/&gt;&lt;hasText val=&quot;1&quot;/&gt;&lt;/Image&gt;&lt;Image&gt;&lt;filename val=&quot;C:\Users\asus\AppData\Local\Temp\PR\data\asimages\{716AF70A-2A0A-4B5B-9A38-C1F13712DFF1}_18.png&quot;/&gt;&lt;left val=&quot;180&quot;/&gt;&lt;top val=&quot;220&quot;/&gt;&lt;width val=&quot;16&quot;/&gt;&lt;height val=&quot;16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180]]&gt;&lt;/Left&gt;&lt;Top&gt;&lt;![CDATA[258]]&gt;&lt;/Top&gt;&lt;/ChangeData&gt;"/>
  <p:tag name="MMPROD_ID" val="10980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981&quot;&gt;&lt;property id=&quot;10020&quot; value=&quot;9&quot;/&gt;&lt;property id=&quot;10102&quot; value=&quot;0&quot;/&gt;&lt;property id=&quot;10191&quot; value=&quot;-1&quot;/&gt;&lt;/object&gt;"/>
  <p:tag name="MMPROD_COLLECTIONCONTAINERID" val="10973"/>
  <p:tag name="MMPROD_PARENTID" val="10972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asus\AppData\Local\Temp\PR\data\asimages\{BF957EFD-F99D-46B7-91A2-F3517B58FF19}_18.png&quot;/&gt;&lt;left val=&quot;184&quot;/&gt;&lt;top val=&quot;250&quot;/&gt;&lt;width val=&quot;67&quot;/&gt;&lt;height val=&quot;56&quot;/&gt;&lt;hasText val=&quot;1&quot;/&gt;&lt;/Image&gt;&lt;Image&gt;&lt;filename val=&quot;C:\Users\asus\AppData\Local\Temp\PR\data\asimages\{41ACB826-80CC-44CB-BBAF-B02DCEBF2162}_18.png&quot;/&gt;&lt;left val=&quot;222&quot;/&gt;&lt;top val=&quot;250&quot;/&gt;&lt;width val=&quot;266&quot;/&gt;&lt;height val=&quot;56&quot;/&gt;&lt;hasText val=&quot;1&quot;/&gt;&lt;/Image&gt;&lt;Image&gt;&lt;filename val=&quot;C:\Users\asus\AppData\Local\Temp\PR\data\asimages\{4119F770-F33B-4F15-8EB5-18ACD970CE64}_18.png&quot;/&gt;&lt;left val=&quot;180&quot;/&gt;&lt;top val=&quot;265&quot;/&gt;&lt;width val=&quot;16&quot;/&gt;&lt;height val=&quot;16&quot;/&gt;&lt;hasText val=&quot;1&quot;/&gt;&lt;/Image&gt;&lt;/ThreeDShape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180]]&gt;&lt;/Left&gt;&lt;Top&gt;&lt;![CDATA[302.875]]&gt;&lt;/Top&gt;&lt;/ChangeData&gt;"/>
  <p:tag name="MMPROD_ID" val="10982"/>
  <p:tag name="MMPROD_TYPE" val="10018"/>
  <p:tag name="MMPROD_DATA" val="&lt;property id=&quot;10074&quot; value=&quot;1&quot;/&gt;&lt;property id=&quot;10193&quot; value=&quot;D&quot;/&gt;&lt;property id=&quot;10199&quot; value=&quot;0&quot;/&gt;&lt;object type=&quot;10049&quot; unique_id=&quot;10983&quot;&gt;&lt;property id=&quot;10020&quot; value=&quot;9&quot;/&gt;&lt;property id=&quot;10102&quot; value=&quot;0&quot;/&gt;&lt;property id=&quot;10191&quot; value=&quot;-1&quot;/&gt;&lt;/object&gt;"/>
  <p:tag name="MMPROD_COLLECTIONCONTAINERID" val="10973"/>
  <p:tag name="MMPROD_PARENTID" val="10972"/>
  <p:tag name="MMPROD_ANSWERLETTER" val="D) "/>
  <p:tag name="HTML_AUTOSHAPE_INFO" val="&lt;ThreeDShapeInfo&gt;&lt;uuid val=&quot;1004&quot;/&gt;&lt;isInvalidForFieldText val=&quot;0&quot;/&gt;&lt;hasMultipleQuizShape val=&quot;1&quot;/&gt;&lt;Image&gt;&lt;filename val=&quot;C:\Users\asus\AppData\Local\Temp\PR\data\asimages\{366CF0A1-06BB-4C19-BEA7-1DA942AC85BE}_18.png&quot;/&gt;&lt;left val=&quot;184&quot;/&gt;&lt;top val=&quot;294&quot;/&gt;&lt;width val=&quot;67&quot;/&gt;&lt;height val=&quot;56&quot;/&gt;&lt;hasText val=&quot;1&quot;/&gt;&lt;/Image&gt;&lt;Image&gt;&lt;filename val=&quot;C:\Users\asus\AppData\Local\Temp\PR\data\asimages\{4EA52B98-B7AC-48C3-A064-F49DD4F98220}_18.png&quot;/&gt;&lt;left val=&quot;222&quot;/&gt;&lt;top val=&quot;294&quot;/&gt;&lt;width val=&quot;266&quot;/&gt;&lt;height val=&quot;56&quot;/&gt;&lt;hasText val=&quot;1&quot;/&gt;&lt;/Image&gt;&lt;Image&gt;&lt;filename val=&quot;C:\Users\asus\AppData\Local\Temp\PR\data\asimages\{7419F88B-91EE-4BCB-9D67-451182816491}_18.png&quot;/&gt;&lt;left val=&quot;180&quot;/&gt;&lt;top val=&quot;310&quot;/&gt;&lt;width val=&quot;16&quot;/&gt;&lt;height val=&quot;15&quot;/&gt;&lt;hasText val=&quot;1&quot;/&gt;&lt;/Image&gt;&lt;/ThreeDShape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) ]]&gt;&lt;/Text&gt;&lt;FontSize&gt;&lt;![CDATA[26]]&gt;&lt;/FontSize&gt;&lt;Left&gt;&lt;![CDATA[82]]&gt;&lt;/Left&gt;&lt;Top&gt;&lt;![CDATA[264.25]]&gt;&lt;/Top&gt;&lt;/ChangeData&gt;"/>
  <p:tag name="MMPROD_ABSOLUTEPOSITIONID" val="1044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 Cả 3 đáp án trên]]&gt;&lt;/Text&gt;&lt;FontSize&gt;&lt;![CDATA[26]]&gt;&lt;/FontSize&gt;&lt;Left&gt;&lt;![CDATA[117]]&gt;&lt;/Left&gt;&lt;Top&gt;&lt;![CDATA[264.25]]&gt;&lt;/Top&gt;&lt;/ChangeData&gt;"/>
  <p:tag name="MMPROD_ABSOLUTEPOSITIONID" val="1024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1"/>
  <p:tag name="MMPROD_SCALEOPERATION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6]]&gt;&lt;/FontSize&gt;&lt;Left&gt;&lt;![CDATA[82]]&gt;&lt;/Left&gt;&lt;Top&gt;&lt;![CDATA[219.375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 3 - 3]]&gt;&lt;/Text&gt;&lt;FontSize&gt;&lt;![CDATA[26]]&gt;&lt;/FontSize&gt;&lt;Left&gt;&lt;![CDATA[117]]&gt;&lt;/Left&gt;&lt;Top&gt;&lt;![CDATA[219.375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6]]&gt;&lt;/FontSize&gt;&lt;Left&gt;&lt;![CDATA[82]]&gt;&lt;/Left&gt;&lt;Top&gt;&lt;![CDATA[174.5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 2 - 4]]&gt;&lt;/Text&gt;&lt;FontSize&gt;&lt;![CDATA[26]]&gt;&lt;/FontSize&gt;&lt;Left&gt;&lt;![CDATA[115]]&gt;&lt;/Left&gt;&lt;Top&gt;&lt;![CDATA[174.5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6]]&gt;&lt;/FontSize&gt;&lt;Left&gt;&lt;![CDATA[82]]&gt;&lt;/Left&gt;&lt;Top&gt;&lt;![CDATA[129.625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 1 - 5]]&gt;&lt;/Text&gt;&lt;FontSize&gt;&lt;![CDATA[26]]&gt;&lt;/FontSize&gt;&lt;Left&gt;&lt;![CDATA[115]]&gt;&lt;/Left&gt;&lt;Top&gt;&lt;![CDATA[129.625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]]&gt;&lt;/Text&gt;&lt;FontSize&gt;&lt;![CDATA[14]]&gt;&lt;/FontSize&gt;&lt;Left&gt;&lt;![CDATA[595.75]]&gt;&lt;/Left&gt;&lt;Top&gt;&lt;![CDATA[450.125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25]]&gt;&lt;/Left&gt;&lt;Top&gt;&lt;![CDATA[450.125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sus\Desktop\CNTT\thu am toan\15.mp3"/>
  <p:tag name="HTML_SHAPEINFO" val="&lt;SlideThumbPath val=&quot;Slide19.PNG&quot;/&gt;"/>
  <p:tag name="PPSNARRATION" val="19,1870232226,G:\van\duthitp\TOAN\TOÁN SỐ 6 TIẾT 3_pptx\Media.ppcx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13993559-4295-4BD3-AC53-5CE5E256207D}&quot;/&gt;&lt;isInvalidForFieldText val=&quot;0&quot;/&gt;&lt;Image&gt;&lt;filename val=&quot;C:\Users\asus\AppData\Local\Temp\PR\data\asimages\{13993559-4295-4BD3-AC53-5CE5E256207D}_19.png&quot;/&gt;&lt;left val=&quot;17&quot;/&gt;&lt;top val=&quot;281&quot;/&gt;&lt;width val=&quot;32&quot;/&gt;&lt;height val=&quot;50&quot;/&gt;&lt;hasText val=&quot;1&quot;/&gt;&lt;/Image&gt;&lt;/ThreeDShape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E4610602-9F03-4732-8728-B084D02640D7}&quot;/&gt;&lt;isInvalidForFieldText val=&quot;0&quot;/&gt;&lt;Image&gt;&lt;filename val=&quot;C:\Users\asus\AppData\Local\Temp\PR\data\asimages\{E4610602-9F03-4732-8728-B084D02640D7}_19.png&quot;/&gt;&lt;left val=&quot;113&quot;/&gt;&lt;top val=&quot;347&quot;/&gt;&lt;width val=&quot;44&quot;/&gt;&lt;height val=&quot;50&quot;/&gt;&lt;hasText val=&quot;1&quot;/&gt;&lt;/Image&gt;&lt;/ThreeDShape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7D0607F3-44AD-4E16-A68D-4A2667094413}&quot;/&gt;&lt;isInvalidForFieldText val=&quot;0&quot;/&gt;&lt;Image&gt;&lt;filename val=&quot;C:\Users\asus\AppData\Local\Temp\PR\data\asimages\{7D0607F3-44AD-4E16-A68D-4A2667094413}_19.png&quot;/&gt;&lt;left val=&quot;269&quot;/&gt;&lt;top val=&quot;443&quot;/&gt;&lt;width val=&quot;50&quot;/&gt;&lt;height val=&quot;52&quot;/&gt;&lt;hasText val=&quot;1&quot;/&gt;&lt;/Image&gt;&lt;/ThreeDShape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3B284D6C-1555-4E1A-818D-2832E0DFF90A}&quot;/&gt;&lt;isInvalidForFieldText val=&quot;0&quot;/&gt;&lt;Image&gt;&lt;filename val=&quot;C:\Users\asus\AppData\Local\Temp\PR\data\asimages\{3B284D6C-1555-4E1A-818D-2832E0DFF90A}_19.png&quot;/&gt;&lt;left val=&quot;359&quot;/&gt;&lt;top val=&quot;455&quot;/&gt;&lt;width val=&quot;44&quot;/&gt;&lt;height val=&quot;52&quot;/&gt;&lt;hasText val=&quot;1&quot;/&gt;&lt;/Image&gt;&lt;/ThreeDShape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925E6530-1608-4FA3-B535-E2AB70515EF9}&quot;/&gt;&lt;isInvalidForFieldText val=&quot;0&quot;/&gt;&lt;Image&gt;&lt;filename val=&quot;C:\Users\asus\AppData\Local\Temp\PR\data\asimages\{925E6530-1608-4FA3-B535-E2AB70515EF9}_19.png&quot;/&gt;&lt;left val=&quot;497&quot;/&gt;&lt;top val=&quot;275&quot;/&gt;&lt;width val=&quot;50&quot;/&gt;&lt;height val=&quot;53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FE82C3AB-E1D4-4456-8F3C-35FF26542410}&quot;/&gt;&lt;isInvalidForFieldText val=&quot;0&quot;/&gt;&lt;Image&gt;&lt;filename val=&quot;C:\Users\asus\AppData\Local\Temp\PR\data\asimages\{FE82C3AB-E1D4-4456-8F3C-35FF26542410}_19.png&quot;/&gt;&lt;left val=&quot;587&quot;/&gt;&lt;top val=&quot;275&quot;/&gt;&lt;width val=&quot;50&quot;/&gt;&lt;height val=&quot;53&quot;/&gt;&lt;hasText val=&quot;1&quot;/&gt;&lt;/Image&gt;&lt;/ThreeDShape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8&quot;/&gt;&lt;/TableIndex&gt;&lt;/ShapeTextInfo&gt;"/>
  <p:tag name="HTML_SHAPEINFO" val="&lt;ThreeDShapeInfo&gt;&lt;uuid val=&quot;&quot;/&gt;&lt;isInvalidForFieldText val=&quot;0&quot;/&gt;&lt;Image&gt;&lt;filename val=&quot;C:\Users\asus\AppData\Local\Temp\PR\data\asimages\{D081FAF0-1B55-43B6-9030-98A454E808AB}_19.png&quot;/&gt;&lt;left val=&quot;-1&quot;/&gt;&lt;top val=&quot;22&quot;/&gt;&lt;width val=&quot;736&quot;/&gt;&lt;height val=&quot;70&quot;/&gt;&lt;hasText val=&quot;1&quot;/&gt;&lt;/Image&gt;&lt;/ThreeDShape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sus\Desktop\CNTT\thu am toan\16.mp3"/>
  <p:tag name="HTML_SHAPEINFO" val="&lt;SlideThumbPath val=&quot;Slide20.PNG&quot;/&gt;"/>
  <p:tag name="PPSNARRATION" val="20,1870232226,G:\van\duthitp\TOAN\TOÁN SỐ 6 TIẾT 3_pptx\Media.ppcx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F4EC1A55-7B4C-42E8-A9FB-47D51C6D9DEA}&quot;/&gt;&lt;isInvalidForFieldText val=&quot;0&quot;/&gt;&lt;Image&gt;&lt;filename val=&quot;C:\Users\asus\AppData\Local\Temp\PR\data\asimages\{F4EC1A55-7B4C-42E8-A9FB-47D51C6D9DEA}_20.png&quot;/&gt;&lt;left val=&quot;41&quot;/&gt;&lt;top val=&quot;215&quot;/&gt;&lt;width val=&quot;32&quot;/&gt;&lt;height val=&quot;50&quot;/&gt;&lt;hasText val=&quot;1&quot;/&gt;&lt;/Image&gt;&lt;/ThreeDShape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A39169CC-681C-4178-BF7E-740E4FC70C66}&quot;/&gt;&lt;isInvalidForFieldText val=&quot;0&quot;/&gt;&lt;Image&gt;&lt;filename val=&quot;C:\Users\asus\AppData\Local\Temp\PR\data\asimages\{A39169CC-681C-4178-BF7E-740E4FC70C66}_20.png&quot;/&gt;&lt;left val=&quot;137&quot;/&gt;&lt;top val=&quot;281&quot;/&gt;&lt;width val=&quot;44&quot;/&gt;&lt;height val=&quot;50&quot;/&gt;&lt;hasText val=&quot;1&quot;/&gt;&lt;/Image&gt;&lt;/ThreeDShape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5BA984F4-B55E-4FA5-BBBF-34970521AC5E}&quot;/&gt;&lt;isInvalidForFieldText val=&quot;0&quot;/&gt;&lt;Image&gt;&lt;filename val=&quot;C:\Users\asus\AppData\Local\Temp\PR\data\asimages\{5BA984F4-B55E-4FA5-BBBF-34970521AC5E}_20.png&quot;/&gt;&lt;left val=&quot;233&quot;/&gt;&lt;top val=&quot;425&quot;/&gt;&lt;width val=&quot;50&quot;/&gt;&lt;height val=&quot;52&quot;/&gt;&lt;hasText val=&quot;1&quot;/&gt;&lt;/Image&gt;&lt;/ThreeDShapeInfo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EC1A5AF5-E6BF-4815-BD07-01109DFB0C91}&quot;/&gt;&lt;isInvalidForFieldText val=&quot;0&quot;/&gt;&lt;Image&gt;&lt;filename val=&quot;C:\Users\asus\AppData\Local\Temp\PR\data\asimages\{EC1A5AF5-E6BF-4815-BD07-01109DFB0C91}_20.png&quot;/&gt;&lt;left val=&quot;329&quot;/&gt;&lt;top val=&quot;455&quot;/&gt;&lt;width val=&quot;44&quot;/&gt;&lt;height val=&quot;52&quot;/&gt;&lt;hasText val=&quot;1&quot;/&gt;&lt;/Image&gt;&lt;/ThreeDShape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9FF37386-838C-4FAD-8B50-4E8FF71AB21D}&quot;/&gt;&lt;isInvalidForFieldText val=&quot;0&quot;/&gt;&lt;Image&gt;&lt;filename val=&quot;C:\Users\asus\AppData\Local\Temp\PR\data\asimages\{9FF37386-838C-4FAD-8B50-4E8FF71AB21D}_20.png&quot;/&gt;&lt;left val=&quot;443&quot;/&gt;&lt;top val=&quot;251&quot;/&gt;&lt;width val=&quot;50&quot;/&gt;&lt;height val=&quot;53&quot;/&gt;&lt;hasText val=&quot;1&quot;/&gt;&lt;/Image&gt;&lt;/ThreeDShape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FA5A686D-1D5D-4FF5-92A7-BD7A7F503390}&quot;/&gt;&lt;isInvalidForFieldText val=&quot;0&quot;/&gt;&lt;Image&gt;&lt;filename val=&quot;C:\Users\asus\AppData\Local\Temp\PR\data\asimages\{FA5A686D-1D5D-4FF5-92A7-BD7A7F503390}_20.png&quot;/&gt;&lt;left val=&quot;617&quot;/&gt;&lt;top val=&quot;257&quot;/&gt;&lt;width val=&quot;50&quot;/&gt;&lt;height val=&quot;53&quot;/&gt;&lt;hasText val=&quot;1&quot;/&gt;&lt;/Image&gt;&lt;/ThreeDShape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96C1DE5E-930B-4AA0-A495-FAF30253A96C}&quot;/&gt;&lt;isInvalidForFieldText val=&quot;0&quot;/&gt;&lt;Image&gt;&lt;filename val=&quot;C:\Users\asus\AppData\Local\Temp\PR\data\asimages\{96C1DE5E-930B-4AA0-A495-FAF30253A96C}_20.png&quot;/&gt;&lt;left val=&quot;131&quot;/&gt;&lt;top val=&quot;275&quot;/&gt;&lt;width val=&quot;62&quot;/&gt;&lt;height val=&quot;62&quot;/&gt;&lt;hasText val=&quot;1&quot;/&gt;&lt;/Image&gt;&lt;/ThreeDShape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B04A3E4E-9D28-4AC0-986B-B051651E4D2D}&quot;/&gt;&lt;isInvalidForFieldText val=&quot;0&quot;/&gt;&lt;Image&gt;&lt;filename val=&quot;C:\Users\asus\AppData\Local\Temp\PR\data\asimages\{B04A3E4E-9D28-4AC0-986B-B051651E4D2D}_20.png&quot;/&gt;&lt;left val=&quot;299&quot;/&gt;&lt;top val=&quot;455&quot;/&gt;&lt;width val=&quot;50&quot;/&gt;&lt;height val=&quot;50&quot;/&gt;&lt;hasText val=&quot;1&quot;/&gt;&lt;/Image&gt;&lt;/ThreeDShape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1352EDE8-BC72-4A24-A243-B5B72506117B}&quot;/&gt;&lt;isInvalidForFieldText val=&quot;0&quot;/&gt;&lt;Image&gt;&lt;filename val=&quot;C:\Users\asus\AppData\Local\Temp\PR\data\asimages\{1352EDE8-BC72-4A24-A243-B5B72506117B}_20.png&quot;/&gt;&lt;left val=&quot;449&quot;/&gt;&lt;top val=&quot;251&quot;/&gt;&lt;width val=&quot;62&quot;/&gt;&lt;height val=&quot;62&quot;/&gt;&lt;hasText val=&quot;1&quot;/&gt;&lt;/Image&gt;&lt;/ThreeDShape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0&quot;/&gt;&lt;lineCharCount val=&quot;19&quot;/&gt;&lt;/TableIndex&gt;&lt;/ShapeTextInfo&gt;"/>
  <p:tag name="HTML_AUTOSHAPE_INFO" val="&lt;ThreeDShapeInfo&gt;&lt;uuid val=&quot;{E8E439C3-34CF-4E9E-9572-7263AF05D8D8}&quot;/&gt;&lt;isInvalidForFieldText val=&quot;1&quot;/&gt;&lt;Image&gt;&lt;filename val=&quot;C:\Users\asus\AppData\Local\Temp\PR\data\asimages\{E8E439C3-34CF-4E9E-9572-7263AF05D8D8}_20_S.png&quot;/&gt;&lt;left val=&quot;18&quot;/&gt;&lt;top val=&quot;0&quot;/&gt;&lt;width val=&quot;703&quot;/&gt;&lt;height val=&quot;97&quot;/&gt;&lt;hasText val=&quot;0&quot;/&gt;&lt;/Image&gt;&lt;Image&gt;&lt;filename val=&quot;C:\Users\asus\AppData\Local\Temp\PR\data\asimages\{E8E439C3-34CF-4E9E-9572-7263AF05D8D8}_20_T.png&quot;/&gt;&lt;left val=&quot;18&quot;/&gt;&lt;top val=&quot;-1&quot;/&gt;&lt;width val=&quot;703&quot;/&gt;&lt;height val=&quot;109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sus\Desktop\CNTT\thu am toan\17.mp3"/>
  <p:tag name="HTML_SHAPEINFO" val="&lt;SlideThumbPath val=&quot;Slide21.PNG&quot;/&gt;"/>
  <p:tag name="PPSNARRATION" val="21,1870232226,G:\van\duthitp\TOAN\TOÁN SỐ 6 TIẾT 3_pptx\Media.ppcx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D7411498-8B9F-4064-A765-A157C48241B5}&quot;/&gt;&lt;isInvalidForFieldText val=&quot;0&quot;/&gt;&lt;Image&gt;&lt;filename val=&quot;C:\Users\asus\AppData\Local\Temp\PR\data\asimages\{D7411498-8B9F-4064-A765-A157C48241B5}_21.png&quot;/&gt;&lt;left val=&quot;629&quot;/&gt;&lt;top val=&quot;233&quot;/&gt;&lt;width val=&quot;50&quot;/&gt;&lt;height val=&quot;50&quot;/&gt;&lt;hasText val=&quot;1&quot;/&gt;&lt;/Image&gt;&lt;/ThreeDShapeInfo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37&quot;/&gt;&lt;lineCharCount val=&quot;40&quot;/&gt;&lt;lineCharCount val=&quot;26&quot;/&gt;&lt;/TableIndex&gt;&lt;/ShapeTextInfo&gt;"/>
  <p:tag name="HTML_SHAPEINFO" val="&lt;ThreeDShapeInfo&gt;&lt;uuid val=&quot;&quot;/&gt;&lt;isInvalidForFieldText val=&quot;0&quot;/&gt;&lt;Image&gt;&lt;filename val=&quot;C:\Users\asus\AppData\Local\Temp\PR\data\asimages\{876FF6CC-DCEF-45D4-8F03-8351E145C432}_21.png&quot;/&gt;&lt;left val=&quot;65&quot;/&gt;&lt;top val=&quot;10&quot;/&gt;&lt;width val=&quot;622&quot;/&gt;&lt;height val=&quot;147&quot;/&gt;&lt;hasText val=&quot;1&quot;/&gt;&lt;/Image&gt;&lt;/ThreeDShapeInfo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10]]&gt;&lt;/SlideID&gt;&lt;/ChangeData&gt;"/>
  <p:tag name="PPSNARRATIONPROPS" val="C:\Users\asus\Desktop\CNTT\thu am toan\18.mp3"/>
  <p:tag name="MMPROD_ID" val="10987"/>
  <p:tag name="MMPROD_TYPE" val="10008"/>
  <p:tag name="MMPROD_DATA" val="&lt;property id=&quot;10026&quot; value=&quot;10&quot;/&gt;&lt;property id=&quot;10027&quot; value=&quot;Interaction10987&quot;/&gt;&lt;property id=&quot;10028&quot; value=&quot;0&quot;/&gt;&lt;property id=&quot;10063&quot; value=&quot;2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710"/>
  <p:tag name="MMPROD_PARENTQUESTIONGROUPID" val="-1"/>
  <p:tag name="MMPROD_PASSDATA" val="&lt;object type=&quot;10050&quot; unique_id=&quot;10989&quot;&gt;&lt;property id=&quot;10020&quot; value=&quot;2&quot;/&gt;&lt;property id=&quot;10191&quot; value=&quot;52&quot;/&gt;&lt;/object&gt;"/>
  <p:tag name="MMPROD_FAILDATA" val="&lt;object type=&quot;10051&quot; unique_id=&quot;10990&quot;&gt;&lt;property id=&quot;10020&quot; value=&quot;2&quot;/&gt;&lt;property id=&quot;10191&quot; value=&quot;53&quot;/&gt;&lt;/object&gt;"/>
  <p:tag name="QUIZCLIPSSOURCE" val="1870232226,C:\Users\asus\Desktop\TOÁN SỐ 6 TIẾT 3_pptx\TOÁN SỐ 6 TIẾT 3_pptx\Media.ppcx"/>
  <p:tag name="HTML_SHAPEINFO" val="&lt;SlideThumbPath val=&quot;Slide22.PNG&quot;/&gt;"/>
  <p:tag name="PPSNARRATION" val="22,1870232226,G:\van\duthitp\TOAN\TOÁN SỐ 6 TIẾT 3_pptx\Media.ppcx"/>
  <p:tag name="MMPROD_ANSWERCOUNT" val="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 - Nhấn chuột vào vị trí bất kỳ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6&quot;/&gt;&lt;lineCharCount val=&quot;25&quot;/&gt;&lt;/TableIndex&gt;&lt;/ShapeTextInfo&gt;"/>
  <p:tag name="PRESENTER_SHAPEINFO" val="&lt;ThreeDShapeInfo&gt;&lt;uuid val=&quot;{7423C7EB-38B0-4E47-9D15-162F2CDB0379}&quot;/&gt;&lt;isInvalidForFieldText val=&quot;0&quot;/&gt;&lt;Image&gt;&lt;filename val=&quot;C:\Users\asus\AppData\Local\Temp\PR\data\asimages\{7423C7EB-38B0-4E47-9D15-162F2CDB0379}_22.png&quot;/&gt;&lt;left val=&quot;4&quot;/&gt;&lt;top val=&quot;416&quot;/&gt;&lt;width val=&quot;285&quot;/&gt;&lt;height val=&quot;71&quot;/&gt;&lt;hasText val=&quot;1&quot;/&gt;&lt;/Image&gt;&lt;/ThreeDShape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- Nhấn chuột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6&quot;/&gt;&lt;lineCharCount val=&quot;3&quot;/&gt;&lt;/TableIndex&gt;&lt;/ShapeTextInfo&gt;"/>
  <p:tag name="PRESENTER_SHAPEINFO" val="&lt;ThreeDShapeInfo&gt;&lt;uuid val=&quot;{C7B45577-BF42-4B0E-B4D0-E56F3324B6EF}&quot;/&gt;&lt;isInvalidForFieldText val=&quot;0&quot;/&gt;&lt;Image&gt;&lt;filename val=&quot;C:\Users\asus\AppData\Local\Temp\PR\data\asimages\{C7B45577-BF42-4B0E-B4D0-E56F3324B6EF}_22.png&quot;/&gt;&lt;left val=&quot;460&quot;/&gt;&lt;top val=&quot;422&quot;/&gt;&lt;width val=&quot;267&quot;/&gt;&lt;height val=&quot;71&quot;/&gt;&lt;hasText val=&quot;1&quot;/&gt;&lt;/Image&gt;&lt;/ThreeDShapeInfo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Con đã trả lời đúng rồi - Cô chúc mừng con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6&quot;/&gt;&lt;lineCharCount val=&quot;16&quot;/&gt;&lt;/TableIndex&gt;&lt;/ShapeTextInfo&gt;"/>
  <p:tag name="PRESENTER_SHAPEINFO" val="&lt;ThreeDShapeInfo&gt;&lt;uuid val=&quot;{75E3D1C4-548A-4BE3-84F5-E663736F1897}&quot;/&gt;&lt;isInvalidForFieldText val=&quot;0&quot;/&gt;&lt;Image&gt;&lt;filename val=&quot;C:\Users\asus\AppData\Local\Temp\PR\data\asimages\{75E3D1C4-548A-4BE3-84F5-E663736F1897}_22.png&quot;/&gt;&lt;left val=&quot;198&quot;/&gt;&lt;top val=&quot;414&quot;/&gt;&lt;width val=&quot;265&quot;/&gt;&lt;height val=&quot;72&quot;/&gt;&lt;hasText val=&quot;1&quot;/&gt;&lt;/Image&gt;&lt;/ThreeDShapeInfo&gt;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co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666BEEEC-BF2F-4AB1-AD6C-07B98CA32D98}&quot;/&gt;&lt;isInvalidForFieldText val=&quot;0&quot;/&gt;&lt;Image&gt;&lt;filename val=&quot;C:\Users\asus\AppData\Local\Temp\PR\data\asimages\{666BEEEC-BF2F-4AB1-AD6C-07B98CA32D98}_22.png&quot;/&gt;&lt;left val=&quot;186&quot;/&gt;&lt;top val=&quot;385&quot;/&gt;&lt;width val=&quot;240&quot;/&gt;&lt;height val=&quot;65&quot;/&gt;&lt;hasText val=&quot;1&quot;/&gt;&lt;/Image&gt;&lt;/ThreeDShapeInfo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EA625E21-F74A-466F-913E-0467ABEBBB84}&quot;/&gt;&lt;isInvalidForFieldText val=&quot;0&quot;/&gt;&lt;Image&gt;&lt;filename val=&quot;C:\Users\asus\AppData\Local\Temp\PR\data\asimages\{EA625E21-F74A-466F-913E-0467ABEBBB84}_22.png&quot;/&gt;&lt;left val=&quot;189&quot;/&gt;&lt;top val=&quot;438&quot;/&gt;&lt;width val=&quot;243&quot;/&gt;&lt;height val=&quot;65&quot;/&gt;&lt;hasText val=&quot;1&quot;/&gt;&lt;/Image&gt;&lt;/ThreeDShapeInfo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Con trả lời sai rồi - Con cần cố gắ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6&quot;/&gt;&lt;lineCharCount val=&quot;11&quot;/&gt;&lt;/TableIndex&gt;&lt;/ShapeTextInfo&gt;"/>
  <p:tag name="PRESENTER_SHAPEINFO" val="&lt;ThreeDShapeInfo&gt;&lt;uuid val=&quot;{DDF16953-06F1-4F41-82EA-6DC3B3C4A1B5}&quot;/&gt;&lt;isInvalidForFieldText val=&quot;0&quot;/&gt;&lt;Image&gt;&lt;filename val=&quot;C:\Users\asus\AppData\Local\Temp\PR\data\asimages\{DDF16953-06F1-4F41-82EA-6DC3B3C4A1B5}_22.png&quot;/&gt;&lt;left val=&quot;198&quot;/&gt;&lt;top val=&quot;414&quot;/&gt;&lt;width val=&quot;265&quot;/&gt;&lt;height val=&quot;72&quot;/&gt;&lt;hasText val=&quot;1&quot;/&gt;&lt;/Image&gt;&lt;/ThreeDShapeInfo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hử lạ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E7738579-CDB2-4125-B3AC-BBF24E48D80B}&quot;/&gt;&lt;isInvalidForFieldText val=&quot;0&quot;/&gt;&lt;Image&gt;&lt;filename val=&quot;C:\Users\asus\AppData\Local\Temp\PR\data\asimages\{E7738579-CDB2-4125-B3AC-BBF24E48D80B}_22.png&quot;/&gt;&lt;left val=&quot;276&quot;/&gt;&lt;top val=&quot;498&quot;/&gt;&lt;width val=&quot;126&quot;/&gt;&lt;height val=&quot;59&quot;/&gt;&lt;hasText val=&quot;1&quot;/&gt;&lt;/Image&gt;&lt;/ThreeDShapeInfo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Con phải trả lời câu hỏi này trước khi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5&quot;/&gt;&lt;lineCharCount val=&quot;22&quot;/&gt;&lt;/TableIndex&gt;&lt;/ShapeTextInfo&gt;"/>
  <p:tag name="PRESENTER_SHAPEINFO" val="&lt;ThreeDShapeInfo&gt;&lt;uuid val=&quot;{286723B7-BFD7-49A4-905D-4321B69EFB76}&quot;/&gt;&lt;isInvalidForFieldText val=&quot;0&quot;/&gt;&lt;Image&gt;&lt;filename val=&quot;C:\Users\asus\AppData\Local\Temp\PR\data\asimages\{286723B7-BFD7-49A4-905D-4321B69EFB76}_22.png&quot;/&gt;&lt;left val=&quot;12&quot;/&gt;&lt;top val=&quot;483&quot;/&gt;&lt;width val=&quot;265&quot;/&gt;&lt;height val=&quot;71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58B9B901-C4A5-430B-AB8C-7A55AAE4D4EF}&quot;/&gt;&lt;isInvalidForFieldText val=&quot;1&quot;/&gt;&lt;Image&gt;&lt;filename val=&quot;C:\Users\asus\AppData\Local\Temp\PR\data\asimages\{58B9B901-C4A5-430B-AB8C-7A55AAE4D4EF}_LtOfSld1.png&quot;/&gt;&lt;left val=&quot;492&quot;/&gt;&lt;top val=&quot;493&quot;/&gt;&lt;width val=&quot;229&quot;/&gt;&lt;height val=&quot;49&quot;/&gt;&lt;hasText val=&quot;0&quot;/&gt;&lt;/Image&gt;&lt;Image&gt;&lt;filename val=&quot;C:\Users\asus\AppData\Local\Temp\PR\data\asimages\{58B9B901-C4A5-430B-AB8C-7A55AAE4D4EF}_MtorLt_text.png&quot;/&gt;&lt;left val=&quot;492&quot;/&gt;&lt;top val=&quot;493&quot;/&gt;&lt;width val=&quot;229&quot;/&gt;&lt;height val=&quot;49&quot;/&gt;&lt;hasText val=&quot;1&quot;/&gt;&lt;/Image&gt;&lt;/ThreeDShape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25]]&gt;&lt;/Left&gt;&lt;Top&gt;&lt;![CDATA[448.125]]&gt;&lt;/Top&gt;&lt;/ChangeData&gt;"/>
  <p:tag name="HTML_SHAPEINFO" val="&lt;ThreeDShapeInfo&gt;&lt;uuid val=&quot;104&quot;/&gt;&lt;isInvalidForFieldText val=&quot;0&quot;/&gt;&lt;Image&gt;&lt;filename val=&quot;C:\Users\asus\AppData\Local\Temp\PR\data\asimages\{ACF56651-6978-4227-AC56-4D9276FAA0F6}_22.png&quot;/&gt;&lt;left val=&quot;496&quot;/&gt;&lt;top val=&quot;445&quot;/&gt;&lt;width val=&quot;91&quot;/&gt;&lt;height val=&quot;43&quot;/&gt;&lt;hasText val=&quot;1&quot;/&gt;&lt;/Image&gt;&lt;/ThreeDShapeInfo&gt;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5]]&gt;&lt;/Left&gt;&lt;Top&gt;&lt;![CDATA[448.125]]&gt;&lt;/Top&gt;&lt;/ChangeData&gt;"/>
  <p:tag name="HTML_SHAPEINFO" val="&lt;ThreeDShapeInfo&gt;&lt;uuid val=&quot;106&quot;/&gt;&lt;isInvalidForFieldText val=&quot;0&quot;/&gt;&lt;Image&gt;&lt;filename val=&quot;C:\Users\asus\AppData\Local\Temp\PR\data\asimages\{06DF3536-42C6-4903-834B-6C4CEB7BE571}_22.png&quot;/&gt;&lt;left val=&quot;594&quot;/&gt;&lt;top val=&quot;445&quot;/&gt;&lt;width val=&quot;91&quot;/&gt;&lt;height val=&quot;43&quot;/&gt;&lt;hasText val=&quot;1&quot;/&gt;&lt;/Image&gt;&lt;/ThreeDShapeInfo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987"/>
  <p:tag name="MMPROD_ABSOLUTEPOSITIONID" val="100"/>
  <p:tag name="MMPROD_LASTVALUES" val="&lt;ChangeData&gt;&lt;Text&gt;&lt;![CDATA[Chia 6 quả ra làm 2 phần theo màu sắc. Các con có những cách chia nào?]]&gt;&lt;/Text&gt;&lt;FontSize&gt;&lt;![CDATA[2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9&quot;/&gt;&lt;lineCharCount val=&quot;31&quot;/&gt;&lt;/TableIndex&gt;&lt;/ShapeTextInfo&gt;"/>
  <p:tag name="HTML_SHAPEINFO" val="&lt;ThreeDShapeInfo&gt;&lt;uuid val=&quot;100&quot;/&gt;&lt;isInvalidForFieldText val=&quot;0&quot;/&gt;&lt;Image&gt;&lt;filename val=&quot;C:\Users\asus\AppData\Local\Temp\PR\data\asimages\{917B86CB-DB89-4F1C-A25E-EB90D72A9DB7}_22.png&quot;/&gt;&lt;left val=&quot;17&quot;/&gt;&lt;top val=&quot;32&quot;/&gt;&lt;width val=&quot;699&quot;/&gt;&lt;height val=&quot;124&quot;/&gt;&lt;hasText val=&quot;1&quot;/&gt;&lt;/Image&gt;&lt;/ThreeDShapeInfo&gt;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264]]&gt;&lt;/Left&gt;&lt;Top&gt;&lt;![CDATA[195.125]]&gt;&lt;/Top&gt;&lt;/ChangeData&gt;"/>
  <p:tag name="MMPROD_ID" val="10991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992&quot;&gt;&lt;property id=&quot;10020&quot; value=&quot;9&quot;/&gt;&lt;property id=&quot;10102&quot; value=&quot;0&quot;/&gt;&lt;property id=&quot;10191&quot; value=&quot;-1&quot;/&gt;&lt;/object&gt;"/>
  <p:tag name="MMPROD_COLLECTIONCONTAINERID" val="10988"/>
  <p:tag name="MMPROD_PARENTID" val="10987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asus\AppData\Local\Temp\PR\data\asimages\{A8E49045-B11A-4A4C-9DD8-D2E064EF2DDF}_22.png&quot;/&gt;&lt;left val=&quot;263&quot;/&gt;&lt;top val=&quot;187&quot;/&gt;&lt;width val=&quot;66&quot;/&gt;&lt;height val=&quot;56&quot;/&gt;&lt;hasText val=&quot;1&quot;/&gt;&lt;/Image&gt;&lt;Image&gt;&lt;filename val=&quot;C:\Users\asus\AppData\Local\Temp\PR\data\asimages\{FDF26F78-2AEE-4FC2-9ACB-4FB30768EF9A}_22.png&quot;/&gt;&lt;left val=&quot;294&quot;/&gt;&lt;top val=&quot;187&quot;/&gt;&lt;width val=&quot;195&quot;/&gt;&lt;height val=&quot;56&quot;/&gt;&lt;hasText val=&quot;1&quot;/&gt;&lt;/Image&gt;&lt;Image&gt;&lt;filename val=&quot;C:\Users\asus\AppData\Local\Temp\PR\data\asimages\{9AA0EA84-40CD-4B06-850E-01CF141DF964}_22.png&quot;/&gt;&lt;left val=&quot;264&quot;/&gt;&lt;top val=&quot;202&quot;/&gt;&lt;width val=&quot;16&quot;/&gt;&lt;height val=&quot;16&quot;/&gt;&lt;hasText val=&quot;1&quot;/&gt;&lt;/Image&gt;&lt;/ThreeDShapeInfo&gt;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264]]&gt;&lt;/Left&gt;&lt;Top&gt;&lt;![CDATA[240]]&gt;&lt;/Top&gt;&lt;/ChangeData&gt;"/>
  <p:tag name="MMPROD_ID" val="10993"/>
  <p:tag name="MMPROD_TYPE" val="10018"/>
  <p:tag name="MMPROD_DATA" val="&lt;property id=&quot;10074&quot; value=&quot;1&quot;/&gt;&lt;property id=&quot;10193&quot; value=&quot;B&quot;/&gt;&lt;property id=&quot;10199&quot; value=&quot;0&quot;/&gt;&lt;object type=&quot;10049&quot; unique_id=&quot;10994&quot;&gt;&lt;property id=&quot;10020&quot; value=&quot;9&quot;/&gt;&lt;property id=&quot;10102&quot; value=&quot;0&quot;/&gt;&lt;property id=&quot;10191&quot; value=&quot;-1&quot;/&gt;&lt;/object&gt;"/>
  <p:tag name="MMPROD_COLLECTIONCONTAINERID" val="10988"/>
  <p:tag name="MMPROD_PARENTID" val="10987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asus\AppData\Local\Temp\PR\data\asimages\{1F9AB8B4-ABE1-4770-9E75-1190A9FB9C4F}_22.png&quot;/&gt;&lt;left val=&quot;263&quot;/&gt;&lt;top val=&quot;232&quot;/&gt;&lt;width val=&quot;66&quot;/&gt;&lt;height val=&quot;56&quot;/&gt;&lt;hasText val=&quot;1&quot;/&gt;&lt;/Image&gt;&lt;Image&gt;&lt;filename val=&quot;C:\Users\asus\AppData\Local\Temp\PR\data\asimages\{74300E87-9158-4414-8EB7-1C90B899F6F3}_22.png&quot;/&gt;&lt;left val=&quot;294&quot;/&gt;&lt;top val=&quot;232&quot;/&gt;&lt;width val=&quot;195&quot;/&gt;&lt;height val=&quot;56&quot;/&gt;&lt;hasText val=&quot;1&quot;/&gt;&lt;/Image&gt;&lt;Image&gt;&lt;filename val=&quot;C:\Users\asus\AppData\Local\Temp\PR\data\asimages\{DCFC4A0B-B913-4F5A-8B49-B735CB720147}_22.png&quot;/&gt;&lt;left val=&quot;264&quot;/&gt;&lt;top val=&quot;247&quot;/&gt;&lt;width val=&quot;16&quot;/&gt;&lt;height val=&quot;16&quot;/&gt;&lt;hasText val=&quot;1&quot;/&gt;&lt;/Image&gt;&lt;/ThreeDShapeInfo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264]]&gt;&lt;/Left&gt;&lt;Top&gt;&lt;![CDATA[284.875]]&gt;&lt;/Top&gt;&lt;/ChangeData&gt;"/>
  <p:tag name="MMPROD_ID" val="10995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996&quot;&gt;&lt;property id=&quot;10020&quot; value=&quot;9&quot;/&gt;&lt;property id=&quot;10102&quot; value=&quot;0&quot;/&gt;&lt;property id=&quot;10191&quot; value=&quot;-1&quot;/&gt;&lt;/object&gt;"/>
  <p:tag name="MMPROD_COLLECTIONCONTAINERID" val="10988"/>
  <p:tag name="MMPROD_PARENTID" val="10987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asus\AppData\Local\Temp\PR\data\asimages\{BC4AF304-BFA6-4B13-9DE7-1D8831110211}_22.png&quot;/&gt;&lt;left val=&quot;263&quot;/&gt;&lt;top val=&quot;276&quot;/&gt;&lt;width val=&quot;67&quot;/&gt;&lt;height val=&quot;56&quot;/&gt;&lt;hasText val=&quot;1&quot;/&gt;&lt;/Image&gt;&lt;Image&gt;&lt;filename val=&quot;C:\Users\asus\AppData\Local\Temp\PR\data\asimages\{99C7F074-64A1-4642-B814-40EEF798FE37}_22.png&quot;/&gt;&lt;left val=&quot;294&quot;/&gt;&lt;top val=&quot;276&quot;/&gt;&lt;width val=&quot;194&quot;/&gt;&lt;height val=&quot;56&quot;/&gt;&lt;hasText val=&quot;1&quot;/&gt;&lt;/Image&gt;&lt;Image&gt;&lt;filename val=&quot;C:\Users\asus\AppData\Local\Temp\PR\data\asimages\{A02D3840-F3DE-4DDA-B426-03F74A45742B}_22.png&quot;/&gt;&lt;left val=&quot;264&quot;/&gt;&lt;top val=&quot;292&quot;/&gt;&lt;width val=&quot;16&quot;/&gt;&lt;height val=&quot;15&quot;/&gt;&lt;hasText val=&quot;1&quot;/&gt;&lt;/Image&gt;&lt;/ThreeDShapeInfo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6]]&gt;&lt;/FontSize&gt;&lt;Left&gt;&lt;![CDATA[82]]&gt;&lt;/Left&gt;&lt;Top&gt;&lt;![CDATA[219.375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 3 - 3]]&gt;&lt;/Text&gt;&lt;FontSize&gt;&lt;![CDATA[26]]&gt;&lt;/FontSize&gt;&lt;Left&gt;&lt;![CDATA[117]]&gt;&lt;/Left&gt;&lt;Top&gt;&lt;![CDATA[219.375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6]]&gt;&lt;/FontSize&gt;&lt;Left&gt;&lt;![CDATA[82]]&gt;&lt;/Left&gt;&lt;Top&gt;&lt;![CDATA[174.5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 2 - 4]]&gt;&lt;/Text&gt;&lt;FontSize&gt;&lt;![CDATA[26]]&gt;&lt;/FontSize&gt;&lt;Left&gt;&lt;![CDATA[115]]&gt;&lt;/Left&gt;&lt;Top&gt;&lt;![CDATA[174.5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6]]&gt;&lt;/FontSize&gt;&lt;Left&gt;&lt;![CDATA[82]]&gt;&lt;/Left&gt;&lt;Top&gt;&lt;![CDATA[129.625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 1 - 5]]&gt;&lt;/Text&gt;&lt;FontSize&gt;&lt;![CDATA[26]]&gt;&lt;/FontSize&gt;&lt;Left&gt;&lt;![CDATA[115]]&gt;&lt;/Left&gt;&lt;Top&gt;&lt;![CDATA[129.625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]]&gt;&lt;/Text&gt;&lt;FontSize&gt;&lt;![CDATA[14]]&gt;&lt;/FontSize&gt;&lt;Left&gt;&lt;![CDATA[595.75]]&gt;&lt;/Left&gt;&lt;Top&gt;&lt;![CDATA[450.125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25]]&gt;&lt;/Left&gt;&lt;Top&gt;&lt;![CDATA[450.125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sus\Desktop\CNTT\thu am toan\19.mp3"/>
  <p:tag name="HTML_SHAPEINFO" val="&lt;SlideThumbPath val=&quot;Slide23.PNG&quot;/&gt;"/>
  <p:tag name="PPSNARRATION" val="23,1870232226,G:\van\duthitp\TOAN\TOÁN SỐ 6 TIẾT 3_pptx\Media.ppcx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7605F605-57C1-47F0-BF18-75B2339F442E}&quot;/&gt;&lt;isInvalidForFieldText val=&quot;0&quot;/&gt;&lt;Image&gt;&lt;filename val=&quot;C:\Users\asus\AppData\Local\Temp\PR\data\asimages\{7605F605-57C1-47F0-BF18-75B2339F442E}_23.png&quot;/&gt;&lt;left val=&quot;65&quot;/&gt;&lt;top val=&quot;461&quot;/&gt;&lt;width val=&quot;50&quot;/&gt;&lt;height val=&quot;52&quot;/&gt;&lt;hasText val=&quot;1&quot;/&gt;&lt;/Image&gt;&lt;/ThreeDShapeInfo&gt;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D1907BE3-A6F6-4E2B-A443-78E170024C98}&quot;/&gt;&lt;isInvalidForFieldText val=&quot;0&quot;/&gt;&lt;Image&gt;&lt;filename val=&quot;C:\Users\asus\AppData\Local\Temp\PR\data\asimages\{D1907BE3-A6F6-4E2B-A443-78E170024C98}_23.png&quot;/&gt;&lt;left val=&quot;359&quot;/&gt;&lt;top val=&quot;455&quot;/&gt;&lt;width val=&quot;44&quot;/&gt;&lt;height val=&quot;52&quot;/&gt;&lt;hasText val=&quot;1&quot;/&gt;&lt;/Image&gt;&lt;/ThreeDShapeInfo&gt;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88E6B3CE-FFB0-400A-BA0A-2F98F85983CD}&quot;/&gt;&lt;isInvalidForFieldText val=&quot;0&quot;/&gt;&lt;Image&gt;&lt;filename val=&quot;C:\Users\asus\AppData\Local\Temp\PR\data\asimages\{88E6B3CE-FFB0-400A-BA0A-2F98F85983CD}_23.png&quot;/&gt;&lt;left val=&quot;635&quot;/&gt;&lt;top val=&quot;227&quot;/&gt;&lt;width val=&quot;50&quot;/&gt;&lt;height val=&quot;50&quot;/&gt;&lt;hasText val=&quot;1&quot;/&gt;&lt;/Image&gt;&lt;/ThreeDShapeInfo&gt;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4&quot;/&gt;&lt;lineCharCount val=&quot;26&quot;/&gt;&lt;/TableIndex&gt;&lt;/ShapeTextInfo&gt;"/>
  <p:tag name="HTML_SHAPEINFO" val="&lt;ThreeDShapeInfo&gt;&lt;uuid val=&quot;&quot;/&gt;&lt;isInvalidForFieldText val=&quot;0&quot;/&gt;&lt;Image&gt;&lt;filename val=&quot;C:\Users\asus\AppData\Local\Temp\PR\data\asimages\{5201B355-85F6-486A-9DEC-FA83F2EA17E0}_23.png&quot;/&gt;&lt;left val=&quot;132&quot;/&gt;&lt;top val=&quot;16&quot;/&gt;&lt;width val=&quot;499&quot;/&gt;&lt;height val=&quot;109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sus\Desktop\CNTT\thu am toan\20.mp3"/>
  <p:tag name="HTML_SHAPEINFO" val="&lt;SlideThumbPath val=&quot;Slide24.PNG&quot;/&gt;"/>
  <p:tag name="PPSNARRATION" val="24,1870232226,G:\van\duthitp\TOAN\TOÁN SỐ 6 TIẾT 3_pptx\Media.ppcx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F7928C6E-532E-4DB8-94AD-1A8E68995744}&quot;/&gt;&lt;isInvalidForFieldText val=&quot;1&quot;/&gt;&lt;Image&gt;&lt;filename val=&quot;C:\Users\asus\AppData\Local\Temp\PR\data\asimages\{F7928C6E-532E-4DB8-94AD-1A8E68995744}_24_S.png&quot;/&gt;&lt;left val=&quot;78&quot;/&gt;&lt;top val=&quot;0&quot;/&gt;&lt;width val=&quot;565&quot;/&gt;&lt;height val=&quot;115&quot;/&gt;&lt;hasText val=&quot;0&quot;/&gt;&lt;/Image&gt;&lt;Image&gt;&lt;filename val=&quot;C:\Users\asus\AppData\Local\Temp\PR\data\asimages\{F7928C6E-532E-4DB8-94AD-1A8E68995744}_24_T.png&quot;/&gt;&lt;left val=&quot;78&quot;/&gt;&lt;top val=&quot;0&quot;/&gt;&lt;width val=&quot;565&quot;/&gt;&lt;height val=&quot;115&quot;/&gt;&lt;hasText val=&quot;1&quot;/&gt;&lt;/Image&gt;&lt;/ThreeDShapeInfo&gt;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&quot;/&gt;&lt;isInvalidForFieldText val=&quot;0&quot;/&gt;&lt;Image&gt;&lt;filename val=&quot;C:\Users\asus\AppData\Local\Temp\PR\data\asimages\{6C4B0977-506F-4B76-8DC5-A8B7CF442B6D}_24.png&quot;/&gt;&lt;left val=&quot;92&quot;/&gt;&lt;top val=&quot;28&quot;/&gt;&lt;width val=&quot;566&quot;/&gt;&lt;height val=&quot;70&quot;/&gt;&lt;hasText val=&quot;1&quot;/&gt;&lt;/Image&gt;&lt;/ThreeDShapeInfo&gt;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EA614DF9-883F-464F-B80D-51DFBD25803C}&quot;/&gt;&lt;isInvalidForFieldText val=&quot;0&quot;/&gt;&lt;Image&gt;&lt;filename val=&quot;C:\Users\asus\AppData\Local\Temp\PR\data\asimages\{EA614DF9-883F-464F-B80D-51DFBD25803C}_24.png&quot;/&gt;&lt;left val=&quot;89&quot;/&gt;&lt;top val=&quot;449&quot;/&gt;&lt;width val=&quot;50&quot;/&gt;&lt;height val=&quot;52&quot;/&gt;&lt;hasText val=&quot;1&quot;/&gt;&lt;/Image&gt;&lt;/ThreeDShapeInfo&gt;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BF55F0E8-D796-4830-AB27-4702C18C3DB1}&quot;/&gt;&lt;isInvalidForFieldText val=&quot;0&quot;/&gt;&lt;Image&gt;&lt;filename val=&quot;C:\Users\asus\AppData\Local\Temp\PR\data\asimages\{BF55F0E8-D796-4830-AB27-4702C18C3DB1}_24.png&quot;/&gt;&lt;left val=&quot;389&quot;/&gt;&lt;top val=&quot;449&quot;/&gt;&lt;width val=&quot;44&quot;/&gt;&lt;height val=&quot;52&quot;/&gt;&lt;hasText val=&quot;1&quot;/&gt;&lt;/Image&gt;&lt;/ThreeDShapeInfo&gt;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BBFB5550-F8E0-439D-9608-89994C507B1D}&quot;/&gt;&lt;isInvalidForFieldText val=&quot;0&quot;/&gt;&lt;Image&gt;&lt;filename val=&quot;C:\Users\asus\AppData\Local\Temp\PR\data\asimages\{BBFB5550-F8E0-439D-9608-89994C507B1D}_24.png&quot;/&gt;&lt;left val=&quot;629&quot;/&gt;&lt;top val=&quot;221&quot;/&gt;&lt;width val=&quot;68&quot;/&gt;&lt;height val=&quot;86&quot;/&gt;&lt;hasText val=&quot;1&quot;/&gt;&lt;/Image&gt;&lt;/ThreeDShapeInfo&gt;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sus\Desktop\CNTT\thu am toan\21.mp3"/>
  <p:tag name="HTML_SHAPEINFO" val="&lt;SlideThumbPath val=&quot;Slide25.PNG&quot;/&gt;"/>
  <p:tag name="PPSNARRATION" val="25,1870232226,G:\van\duthitp\TOAN\TOÁN SỐ 6 TIẾT 3_pptx\Media.ppcx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230B30B6-6D9C-4276-9C1D-3CC3C7956CE7}&quot;/&gt;&lt;isInvalidForFieldText val=&quot;0&quot;/&gt;&lt;Image&gt;&lt;filename val=&quot;C:\Users\asus\AppData\Local\Temp\PR\data\asimages\{230B30B6-6D9C-4276-9C1D-3CC3C7956CE7}_25.png&quot;/&gt;&lt;left val=&quot;654&quot;/&gt;&lt;top val=&quot;209&quot;/&gt;&lt;width val=&quot;50&quot;/&gt;&lt;height val=&quot;50&quot;/&gt;&lt;hasText val=&quot;1&quot;/&gt;&lt;/Image&gt;&lt;/ThreeDShapeInfo&gt;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7&quot;/&gt;&lt;lineCharCount val=&quot;34&quot;/&gt;&lt;/TableIndex&gt;&lt;/ShapeTextInfo&gt;"/>
  <p:tag name="HTML_AUTOSHAPE_INFO" val="&lt;ThreeDShapeInfo&gt;&lt;uuid val=&quot;{B518DB61-E882-463E-A0ED-01D25C8707AB}&quot;/&gt;&lt;isInvalidForFieldText val=&quot;1&quot;/&gt;&lt;Image&gt;&lt;filename val=&quot;C:\Users\asus\AppData\Local\Temp\PR\data\asimages\{B518DB61-E882-463E-A0ED-01D25C8707AB}_25_S.png&quot;/&gt;&lt;left val=&quot;18&quot;/&gt;&lt;top val=&quot;0&quot;/&gt;&lt;width val=&quot;691&quot;/&gt;&lt;height val=&quot;109&quot;/&gt;&lt;hasText val=&quot;0&quot;/&gt;&lt;/Image&gt;&lt;Image&gt;&lt;filename val=&quot;C:\Users\asus\AppData\Local\Temp\PR\data\asimages\{B518DB61-E882-463E-A0ED-01D25C8707AB}_25_T.png&quot;/&gt;&lt;left val=&quot;15&quot;/&gt;&lt;top val=&quot;0&quot;/&gt;&lt;width val=&quot;703&quot;/&gt;&lt;height val=&quot;113&quot;/&gt;&lt;hasText val=&quot;1&quot;/&gt;&lt;/Image&gt;&lt;/ThreeDShapeInfo&gt;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11]]&gt;&lt;/SlideID&gt;&lt;/ChangeData&gt;"/>
  <p:tag name="PPSNARRATIONPROPS" val="C:\Users\asus\Desktop\CNTT\thu am toan\22.mp3"/>
  <p:tag name="MMPROD_ID" val="11000"/>
  <p:tag name="MMPROD_TYPE" val="10008"/>
  <p:tag name="MMPROD_DATA" val="&lt;property id=&quot;10026&quot; value=&quot;10&quot;/&gt;&lt;property id=&quot;10027&quot; value=&quot;Interaction11000&quot;/&gt;&lt;property id=&quot;10028&quot; value=&quot;0&quot;/&gt;&lt;property id=&quot;10063&quot; value=&quot;2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710"/>
  <p:tag name="MMPROD_PARENTQUESTIONGROUPID" val="-1"/>
  <p:tag name="MMPROD_PASSDATA" val="&lt;object type=&quot;10050&quot; unique_id=&quot;11002&quot;&gt;&lt;property id=&quot;10020&quot; value=&quot;2&quot;/&gt;&lt;property id=&quot;10191&quot; value=&quot;54&quot;/&gt;&lt;/object&gt;"/>
  <p:tag name="MMPROD_FAILDATA" val="&lt;object type=&quot;10051&quot; unique_id=&quot;11003&quot;&gt;&lt;property id=&quot;10020&quot; value=&quot;2&quot;/&gt;&lt;property id=&quot;10191&quot; value=&quot;55&quot;/&gt;&lt;/object&gt;"/>
  <p:tag name="QUIZCLIPSSOURCE" val="1870232226,C:\Users\asus\Desktop\TOÁN SỐ 6 TIẾT 3_pptx\TOÁN SỐ 6 TIẾT 3_pptx\Media.ppcx"/>
  <p:tag name="HTML_SHAPEINFO" val="&lt;SlideThumbPath val=&quot;Slide26.PNG&quot;/&gt;"/>
  <p:tag name="PPSNARRATION" val="26,1870232226,G:\van\duthitp\TOAN\TOÁN SỐ 6 TIẾT 3_pptx\Media.ppcx"/>
  <p:tag name="MMPROD_ANSWERCOUNT" val="3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 - Nhấn chuột vào vị trí bất kỳ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6&quot;/&gt;&lt;lineCharCount val=&quot;25&quot;/&gt;&lt;/TableIndex&gt;&lt;/ShapeTextInfo&gt;"/>
  <p:tag name="PRESENTER_SHAPEINFO" val="&lt;ThreeDShapeInfo&gt;&lt;uuid val=&quot;{6EDD3E73-8EE5-400A-8558-15A3471CE493}&quot;/&gt;&lt;isInvalidForFieldText val=&quot;0&quot;/&gt;&lt;Image&gt;&lt;filename val=&quot;C:\Users\asus\AppData\Local\Temp\PR\data\asimages\{6EDD3E73-8EE5-400A-8558-15A3471CE493}_26.png&quot;/&gt;&lt;left val=&quot;-7&quot;/&gt;&lt;top val=&quot;416&quot;/&gt;&lt;width val=&quot;285&quot;/&gt;&lt;height val=&quot;71&quot;/&gt;&lt;hasText val=&quot;1&quot;/&gt;&lt;/Image&gt;&lt;/ThreeDShapeInfo&gt;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- Nhấn chuột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6&quot;/&gt;&lt;lineCharCount val=&quot;3&quot;/&gt;&lt;/TableIndex&gt;&lt;/ShapeTextInfo&gt;"/>
  <p:tag name="PRESENTER_SHAPEINFO" val="&lt;ThreeDShapeInfo&gt;&lt;uuid val=&quot;{59DB0FD2-7E0D-4968-BC69-66F2DC545165}&quot;/&gt;&lt;isInvalidForFieldText val=&quot;0&quot;/&gt;&lt;Image&gt;&lt;filename val=&quot;C:\Users\asus\AppData\Local\Temp\PR\data\asimages\{59DB0FD2-7E0D-4968-BC69-66F2DC545165}_26.png&quot;/&gt;&lt;left val=&quot;460&quot;/&gt;&lt;top val=&quot;434&quot;/&gt;&lt;width val=&quot;267&quot;/&gt;&lt;height val=&quot;71&quot;/&gt;&lt;hasText val=&quot;1&quot;/&gt;&lt;/Image&gt;&lt;/ThreeDShapeInfo&gt;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Con đã trả lời đúng rồi - Cô chúc mừng con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6&quot;/&gt;&lt;lineCharCount val=&quot;16&quot;/&gt;&lt;/TableIndex&gt;&lt;/ShapeTextInfo&gt;"/>
  <p:tag name="PRESENTER_SHAPEINFO" val="&lt;ThreeDShapeInfo&gt;&lt;uuid val=&quot;{5DFE455A-1C8C-4E00-B36E-7057A9226FE4}&quot;/&gt;&lt;isInvalidForFieldText val=&quot;0&quot;/&gt;&lt;Image&gt;&lt;filename val=&quot;C:\Users\asus\AppData\Local\Temp\PR\data\asimages\{5DFE455A-1C8C-4E00-B36E-7057A9226FE4}_26.png&quot;/&gt;&lt;left val=&quot;198&quot;/&gt;&lt;top val=&quot;414&quot;/&gt;&lt;width val=&quot;265&quot;/&gt;&lt;height val=&quot;72&quot;/&gt;&lt;hasText val=&quot;1&quot;/&gt;&lt;/Image&gt;&lt;/ThreeDShapeInfo&gt;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co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D16361AC-66D6-4B5C-B6D5-4D6FF0B5F4EB}&quot;/&gt;&lt;isInvalidForFieldText val=&quot;0&quot;/&gt;&lt;Image&gt;&lt;filename val=&quot;C:\Users\asus\AppData\Local\Temp\PR\data\asimages\{D16361AC-66D6-4B5C-B6D5-4D6FF0B5F4EB}_26.png&quot;/&gt;&lt;left val=&quot;189&quot;/&gt;&lt;top val=&quot;384&quot;/&gt;&lt;width val=&quot;243&quot;/&gt;&lt;height val=&quot;65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D1B31821-213D-4E2A-9C8F-D6B19D30B702}&quot;/&gt;&lt;isInvalidForFieldText val=&quot;0&quot;/&gt;&lt;Image&gt;&lt;filename val=&quot;C:\Users\asus\AppData\Local\Temp\PR\data\asimages\{D1B31821-213D-4E2A-9C8F-D6B19D30B702}_26.png&quot;/&gt;&lt;left val=&quot;186&quot;/&gt;&lt;top val=&quot;438&quot;/&gt;&lt;width val=&quot;246&quot;/&gt;&lt;height val=&quot;66&quot;/&gt;&lt;hasText val=&quot;1&quot;/&gt;&lt;/Image&gt;&lt;/ThreeDShapeInfo&gt;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Con trả lời sai rồi - Con cần cố gắ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6&quot;/&gt;&lt;lineCharCount val=&quot;11&quot;/&gt;&lt;/TableIndex&gt;&lt;/ShapeTextInfo&gt;"/>
  <p:tag name="PRESENTER_SHAPEINFO" val="&lt;ThreeDShapeInfo&gt;&lt;uuid val=&quot;{81FF1918-AC77-411B-B498-45F06A0CAB4F}&quot;/&gt;&lt;isInvalidForFieldText val=&quot;0&quot;/&gt;&lt;Image&gt;&lt;filename val=&quot;C:\Users\asus\AppData\Local\Temp\PR\data\asimages\{81FF1918-AC77-411B-B498-45F06A0CAB4F}_26.png&quot;/&gt;&lt;left val=&quot;198&quot;/&gt;&lt;top val=&quot;416&quot;/&gt;&lt;width val=&quot;265&quot;/&gt;&lt;height val=&quot;71&quot;/&gt;&lt;hasText val=&quot;1&quot;/&gt;&lt;/Image&gt;&lt;/ThreeDShapeInfo&gt;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hử lạ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248070D2-B8AF-40DC-832F-8D322877DB86}&quot;/&gt;&lt;isInvalidForFieldText val=&quot;0&quot;/&gt;&lt;Image&gt;&lt;filename val=&quot;C:\Users\asus\AppData\Local\Temp\PR\data\asimages\{248070D2-B8AF-40DC-832F-8D322877DB86}_26.png&quot;/&gt;&lt;left val=&quot;264&quot;/&gt;&lt;top val=&quot;486&quot;/&gt;&lt;width val=&quot;120&quot;/&gt;&lt;height val=&quot;59&quot;/&gt;&lt;hasText val=&quot;1&quot;/&gt;&lt;/Image&gt;&lt;/ThreeDShapeInfo&gt;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Con phải trả lời câu hỏi này trước khi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5&quot;/&gt;&lt;lineCharCount val=&quot;22&quot;/&gt;&lt;/TableIndex&gt;&lt;/ShapeTextInfo&gt;"/>
  <p:tag name="PRESENTER_SHAPEINFO" val="&lt;ThreeDShapeInfo&gt;&lt;uuid val=&quot;{5992A58F-29AC-4BAD-A4F8-91623F84DB94}&quot;/&gt;&lt;isInvalidForFieldText val=&quot;0&quot;/&gt;&lt;Image&gt;&lt;filename val=&quot;C:\Users\asus\AppData\Local\Temp\PR\data\asimages\{5992A58F-29AC-4BAD-A4F8-91623F84DB94}_26.png&quot;/&gt;&lt;left val=&quot;0&quot;/&gt;&lt;top val=&quot;483&quot;/&gt;&lt;width val=&quot;265&quot;/&gt;&lt;height val=&quot;71&quot;/&gt;&lt;hasText val=&quot;1&quot;/&gt;&lt;/Image&gt;&lt;/ThreeDShapeInfo&gt;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25]]&gt;&lt;/Left&gt;&lt;Top&gt;&lt;![CDATA[448.125]]&gt;&lt;/Top&gt;&lt;/ChangeData&gt;"/>
  <p:tag name="HTML_SHAPEINFO" val="&lt;ThreeDShapeInfo&gt;&lt;uuid val=&quot;104&quot;/&gt;&lt;isInvalidForFieldText val=&quot;0&quot;/&gt;&lt;Image&gt;&lt;filename val=&quot;C:\Users\asus\AppData\Local\Temp\PR\data\asimages\{BAA9D178-12B8-42CC-A1F9-A9EAC1E6FD89}_26.png&quot;/&gt;&lt;left val=&quot;496&quot;/&gt;&lt;top val=&quot;445&quot;/&gt;&lt;width val=&quot;91&quot;/&gt;&lt;height val=&quot;43&quot;/&gt;&lt;hasText val=&quot;1&quot;/&gt;&lt;/Image&gt;&lt;/ThreeDShapeInfo&gt;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5]]&gt;&lt;/Left&gt;&lt;Top&gt;&lt;![CDATA[448.125]]&gt;&lt;/Top&gt;&lt;/ChangeData&gt;"/>
  <p:tag name="HTML_SHAPEINFO" val="&lt;ThreeDShapeInfo&gt;&lt;uuid val=&quot;106&quot;/&gt;&lt;isInvalidForFieldText val=&quot;0&quot;/&gt;&lt;Image&gt;&lt;filename val=&quot;C:\Users\asus\AppData\Local\Temp\PR\data\asimages\{3E657837-F37C-4F9F-A35B-4337C269CC72}_26.png&quot;/&gt;&lt;left val=&quot;594&quot;/&gt;&lt;top val=&quot;445&quot;/&gt;&lt;width val=&quot;91&quot;/&gt;&lt;height val=&quot;43&quot;/&gt;&lt;hasText val=&quot;1&quot;/&gt;&lt;/Image&gt;&lt;/ThreeDShapeInfo&gt;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D09F1260-BC57-42F8-B4FF-FEC41D47CE4F}&quot;/&gt;&lt;isInvalidForFieldText val=&quot;1&quot;/&gt;&lt;Image&gt;&lt;filename val=&quot;C:\Users\asus\AppData\Local\Temp\PR\data\asimages\{D09F1260-BC57-42F8-B4FF-FEC41D47CE4F}_26_S.png&quot;/&gt;&lt;left val=&quot;0&quot;/&gt;&lt;top val=&quot;30&quot;/&gt;&lt;width val=&quot;733&quot;/&gt;&lt;height val=&quot;109&quot;/&gt;&lt;hasText val=&quot;0&quot;/&gt;&lt;/Image&gt;&lt;Image&gt;&lt;filename val=&quot;C:\Users\asus\AppData\Local\Temp\PR\data\asimages\{D09F1260-BC57-42F8-B4FF-FEC41D47CE4F}_26_T.png&quot;/&gt;&lt;left val=&quot;0&quot;/&gt;&lt;top val=&quot;30&quot;/&gt;&lt;width val=&quot;733&quot;/&gt;&lt;height val=&quot;109&quot;/&gt;&lt;hasText val=&quot;1&quot;/&gt;&lt;/Image&gt;&lt;/ThreeDShapeInfo&gt;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1000"/>
  <p:tag name="MMPROD_ABSOLUTEPOSITIONID" val="100"/>
  <p:tag name="MMPROD_LASTVALUES" val="&lt;ChangeData&gt;&lt;Text&gt;&lt;![CDATA[Chia 6 quả ra làm 2 phần theo tên gọi. Các con có cách chia nào?]]&gt;&lt;/Text&gt;&lt;FontSize&gt;&lt;![CDATA[3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9&quot;/&gt;&lt;lineCharCount val=&quot;25&quot;/&gt;&lt;/TableIndex&gt;&lt;/ShapeTextInfo&gt;"/>
  <p:tag name="HTML_SHAPEINFO" val="&lt;ThreeDShapeInfo&gt;&lt;uuid val=&quot;100&quot;/&gt;&lt;isInvalidForFieldText val=&quot;0&quot;/&gt;&lt;Image&gt;&lt;filename val=&quot;C:\Users\asus\AppData\Local\Temp\PR\data\asimages\{B4509048-97A2-44EA-9D19-B8D67CC9B9A1}_26.png&quot;/&gt;&lt;left val=&quot;22&quot;/&gt;&lt;top val=&quot;26&quot;/&gt;&lt;width val=&quot;670&quot;/&gt;&lt;height val=&quot;124&quot;/&gt;&lt;hasText val=&quot;1&quot;/&gt;&lt;/Image&gt;&lt;/ThreeDShapeInfo&gt;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258]]&gt;&lt;/Left&gt;&lt;Top&gt;&lt;![CDATA[201.125]]&gt;&lt;/Top&gt;&lt;/ChangeData&gt;"/>
  <p:tag name="MMPROD_ID" val="11004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1005&quot;&gt;&lt;property id=&quot;10020&quot; value=&quot;9&quot;/&gt;&lt;property id=&quot;10102&quot; value=&quot;0&quot;/&gt;&lt;property id=&quot;10191&quot; value=&quot;-1&quot;/&gt;&lt;/object&gt;"/>
  <p:tag name="MMPROD_COLLECTIONCONTAINERID" val="11001"/>
  <p:tag name="MMPROD_PARENTID" val="11000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asus\AppData\Local\Temp\PR\data\asimages\{DEACD431-3C02-49A5-9BE1-0E8ACFCAA3E7}_26.png&quot;/&gt;&lt;left val=&quot;258&quot;/&gt;&lt;top val=&quot;193&quot;/&gt;&lt;width val=&quot;66&quot;/&gt;&lt;height val=&quot;56&quot;/&gt;&lt;hasText val=&quot;1&quot;/&gt;&lt;/Image&gt;&lt;Image&gt;&lt;filename val=&quot;C:\Users\asus\AppData\Local\Temp\PR\data\asimages\{37D24087-06E3-45FB-8458-6C59B93DACFE}_26.png&quot;/&gt;&lt;left val=&quot;289&quot;/&gt;&lt;top val=&quot;193&quot;/&gt;&lt;width val=&quot;205&quot;/&gt;&lt;height val=&quot;56&quot;/&gt;&lt;hasText val=&quot;1&quot;/&gt;&lt;/Image&gt;&lt;Image&gt;&lt;filename val=&quot;C:\Users\asus\AppData\Local\Temp\PR\data\asimages\{D1F7C1E9-E4C5-447C-BD7B-2E9EECE4DA5B}_26.png&quot;/&gt;&lt;left val=&quot;258&quot;/&gt;&lt;top val=&quot;209&quot;/&gt;&lt;width val=&quot;16&quot;/&gt;&lt;height val=&quot;15&quot;/&gt;&lt;hasText val=&quot;1&quot;/&gt;&lt;/Image&gt;&lt;/ThreeDShapeInfo&gt;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258]]&gt;&lt;/Left&gt;&lt;Top&gt;&lt;![CDATA[246]]&gt;&lt;/Top&gt;&lt;/ChangeData&gt;"/>
  <p:tag name="MMPROD_ID" val="11006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1007&quot;&gt;&lt;property id=&quot;10020&quot; value=&quot;9&quot;/&gt;&lt;property id=&quot;10102&quot; value=&quot;0&quot;/&gt;&lt;property id=&quot;10191&quot; value=&quot;-1&quot;/&gt;&lt;/object&gt;"/>
  <p:tag name="MMPROD_COLLECTIONCONTAINERID" val="11001"/>
  <p:tag name="MMPROD_PARENTID" val="11000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asus\AppData\Local\Temp\PR\data\asimages\{56705A04-8F13-4D25-9336-3DA5E30D0F0B}_26.png&quot;/&gt;&lt;left val=&quot;258&quot;/&gt;&lt;top val=&quot;238&quot;/&gt;&lt;width val=&quot;66&quot;/&gt;&lt;height val=&quot;56&quot;/&gt;&lt;hasText val=&quot;1&quot;/&gt;&lt;/Image&gt;&lt;Image&gt;&lt;filename val=&quot;C:\Users\asus\AppData\Local\Temp\PR\data\asimages\{CFC74E2D-8694-4924-B213-7867166756EF}_26.png&quot;/&gt;&lt;left val=&quot;289&quot;/&gt;&lt;top val=&quot;238&quot;/&gt;&lt;width val=&quot;205&quot;/&gt;&lt;height val=&quot;56&quot;/&gt;&lt;hasText val=&quot;1&quot;/&gt;&lt;/Image&gt;&lt;Image&gt;&lt;filename val=&quot;C:\Users\asus\AppData\Local\Temp\PR\data\asimages\{267DB1E1-228D-4901-A4FE-4B5198901019}_26.png&quot;/&gt;&lt;left val=&quot;258&quot;/&gt;&lt;top val=&quot;253&quot;/&gt;&lt;width val=&quot;16&quot;/&gt;&lt;height val=&quot;16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258]]&gt;&lt;/Left&gt;&lt;Top&gt;&lt;![CDATA[290.875]]&gt;&lt;/Top&gt;&lt;/ChangeData&gt;"/>
  <p:tag name="MMPROD_ID" val="11008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1009&quot;&gt;&lt;property id=&quot;10020&quot; value=&quot;9&quot;/&gt;&lt;property id=&quot;10102&quot; value=&quot;0&quot;/&gt;&lt;property id=&quot;10191&quot; value=&quot;-1&quot;/&gt;&lt;/object&gt;"/>
  <p:tag name="MMPROD_COLLECTIONCONTAINERID" val="11001"/>
  <p:tag name="MMPROD_PARENTID" val="11000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asus\AppData\Local\Temp\PR\data\asimages\{AD958460-E19D-4202-96E4-8ED7E0161F04}_26.png&quot;/&gt;&lt;left val=&quot;258&quot;/&gt;&lt;top val=&quot;282&quot;/&gt;&lt;width val=&quot;67&quot;/&gt;&lt;height val=&quot;56&quot;/&gt;&lt;hasText val=&quot;1&quot;/&gt;&lt;/Image&gt;&lt;Image&gt;&lt;filename val=&quot;C:\Users\asus\AppData\Local\Temp\PR\data\asimages\{D5B42A0D-C7AC-4A4B-AAFC-FF92B312D8F0}_26.png&quot;/&gt;&lt;left val=&quot;290&quot;/&gt;&lt;top val=&quot;282&quot;/&gt;&lt;width val=&quot;205&quot;/&gt;&lt;height val=&quot;56&quot;/&gt;&lt;hasText val=&quot;1&quot;/&gt;&lt;/Image&gt;&lt;Image&gt;&lt;filename val=&quot;C:\Users\asus\AppData\Local\Temp\PR\data\asimages\{CE6177DA-08C9-479E-8ADD-E76B0DF075C4}_26.png&quot;/&gt;&lt;left val=&quot;258&quot;/&gt;&lt;top val=&quot;298&quot;/&gt;&lt;width val=&quot;16&quot;/&gt;&lt;height val=&quot;15&quot;/&gt;&lt;hasText val=&quot;1&quot;/&gt;&lt;/Image&gt;&lt;/ThreeDShapeInfo&gt;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6]]&gt;&lt;/FontSize&gt;&lt;Left&gt;&lt;![CDATA[82]]&gt;&lt;/Left&gt;&lt;Top&gt;&lt;![CDATA[219.375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 3 - 3]]&gt;&lt;/Text&gt;&lt;FontSize&gt;&lt;![CDATA[26]]&gt;&lt;/FontSize&gt;&lt;Left&gt;&lt;![CDATA[117]]&gt;&lt;/Left&gt;&lt;Top&gt;&lt;![CDATA[219.375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6]]&gt;&lt;/FontSize&gt;&lt;Left&gt;&lt;![CDATA[82]]&gt;&lt;/Left&gt;&lt;Top&gt;&lt;![CDATA[174.5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 2 - 4]]&gt;&lt;/Text&gt;&lt;FontSize&gt;&lt;![CDATA[26]]&gt;&lt;/FontSize&gt;&lt;Left&gt;&lt;![CDATA[115]]&gt;&lt;/Left&gt;&lt;Top&gt;&lt;![CDATA[174.5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6]]&gt;&lt;/FontSize&gt;&lt;Left&gt;&lt;![CDATA[82]]&gt;&lt;/Left&gt;&lt;Top&gt;&lt;![CDATA[129.625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 1 - 5]]&gt;&lt;/Text&gt;&lt;FontSize&gt;&lt;![CDATA[26]]&gt;&lt;/FontSize&gt;&lt;Left&gt;&lt;![CDATA[115]]&gt;&lt;/Left&gt;&lt;Top&gt;&lt;![CDATA[129.625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sus\Desktop\chuyen duoi thu am the\toan.mp3"/>
  <p:tag name="HTML_SHAPEINFO" val="&lt;SlideThumbPath val=&quot;Slide2.PNG&quot;/&gt;"/>
  <p:tag name="PPSNARRATION" val="2,1870232226,G:\van\duthitp\TOAN\TOÁN SỐ 6 TIẾT 3_pptx\Media.ppcx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]]&gt;&lt;/Text&gt;&lt;FontSize&gt;&lt;![CDATA[14]]&gt;&lt;/FontSize&gt;&lt;Left&gt;&lt;![CDATA[595.75]]&gt;&lt;/Left&gt;&lt;Top&gt;&lt;![CDATA[450.125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25]]&gt;&lt;/Left&gt;&lt;Top&gt;&lt;![CDATA[450.125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sus\Desktop\CNTT\thu am toan\23.mp3"/>
  <p:tag name="HTML_SHAPEINFO" val="&lt;SlideThumbPath val=&quot;Slide27.PNG&quot;/&gt;"/>
  <p:tag name="PPSNARRATION" val="27,1870232226,G:\van\duthitp\TOAN\TOÁN SỐ 6 TIẾT 3_pptx\Media.ppcx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37F30FA1-A6D2-4452-8BBF-C701ADE93475}&quot;/&gt;&lt;isInvalidForFieldText val=&quot;0&quot;/&gt;&lt;Image&gt;&lt;filename val=&quot;C:\Users\asus\AppData\Local\Temp\PR\data\asimages\{37F30FA1-A6D2-4452-8BBF-C701ADE93475}_27.png&quot;/&gt;&lt;left val=&quot;635&quot;/&gt;&lt;top val=&quot;215&quot;/&gt;&lt;width val=&quot;50&quot;/&gt;&lt;height val=&quot;50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C4A96D7-FB79-44CF-BA73-6BCF07417110}&quot;/&gt;&lt;isInvalidForFieldText val=&quot;0&quot;/&gt;&lt;Image&gt;&lt;filename val=&quot;C:\Users\asus\AppData\Local\Temp\~Ca36DF\data\asimages\{7C4A96D7-FB79-44CF-BA73-6BCF07417110}.png&quot;/&gt;&lt;left val=&quot;0&quot;/&gt;&lt;top val=&quot;426&quot;/&gt;&lt;width val=&quot;96&quot;/&gt;&lt;height val=&quot;114&quot;/&gt;&lt;hasText val=&quot;1&quot;/&gt;&lt;/Image&gt;&lt;/ThreeDShapeInfo&gt;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9C5B3E67-7DB0-45B3-8109-51BDEE5F837A}&quot;/&gt;&lt;isInvalidForFieldText val=&quot;0&quot;/&gt;&lt;Image&gt;&lt;filename val=&quot;C:\Users\asus\AppData\Local\Temp\PR\data\asimages\{9C5B3E67-7DB0-45B3-8109-51BDEE5F837A}_27.png&quot;/&gt;&lt;left val=&quot;251&quot;/&gt;&lt;top val=&quot;437&quot;/&gt;&lt;width val=&quot;56&quot;/&gt;&lt;height val=&quot;68&quot;/&gt;&lt;hasText val=&quot;1&quot;/&gt;&lt;/Image&gt;&lt;/ThreeDShapeInfo&gt;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9&quot;/&gt;&lt;lineCharCount val=&quot;26&quot;/&gt;&lt;/TableIndex&gt;&lt;/ShapeTextInfo&gt;"/>
  <p:tag name="HTML_SHAPEINFO" val="&lt;ThreeDShapeInfo&gt;&lt;uuid val=&quot;&quot;/&gt;&lt;isInvalidForFieldText val=&quot;0&quot;/&gt;&lt;Image&gt;&lt;filename val=&quot;C:\Users\asus\AppData\Local\Temp\PR\data\asimages\{27C6A07D-EFA8-4ABC-BAEF-CF794B9B4EE1}_27.png&quot;/&gt;&lt;left val=&quot;150&quot;/&gt;&lt;top val=&quot;10&quot;/&gt;&lt;width val=&quot;445&quot;/&gt;&lt;height val=&quot;109&quot;/&gt;&lt;hasText val=&quot;1&quot;/&gt;&lt;/Image&gt;&lt;/ThreeDShapeInfo&gt;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6DED881B-A411-4CE4-8E3F-E6AF87CC9CEE}&quot;/&gt;&lt;isInvalidForFieldText val=&quot;0&quot;/&gt;&lt;Image&gt;&lt;filename val=&quot;C:\Users\asus\AppData\Local\Temp\PR\data\asimages\{6DED881B-A411-4CE4-8E3F-E6AF87CC9CEE}_27.png&quot;/&gt;&lt;left val=&quot;41&quot;/&gt;&lt;top val=&quot;443&quot;/&gt;&lt;width val=&quot;41&quot;/&gt;&lt;height val=&quot;70&quot;/&gt;&lt;hasText val=&quot;1&quot;/&gt;&lt;/Image&gt;&lt;/ThreeDShapeInfo&gt;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sus\Desktop\CNTT\thu am toan\24.mp3"/>
  <p:tag name="HTML_SHAPEINFO" val="&lt;SlideThumbPath val=&quot;Slide28.PNG&quot;/&gt;"/>
  <p:tag name="PPSNARRATION" val="28,1870232226,G:\van\duthitp\TOAN\TOÁN SỐ 6 TIẾT 3_pptx\Media.ppcx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6944FEA1-2B2C-401E-8B31-4CA1FAB158B2}&quot;/&gt;&lt;isInvalidForFieldText val=&quot;1&quot;/&gt;&lt;Image&gt;&lt;filename val=&quot;C:\Users\asus\AppData\Local\Temp\PR\data\asimages\{6944FEA1-2B2C-401E-8B31-4CA1FAB158B2}_28_S.png&quot;/&gt;&lt;left val=&quot;78&quot;/&gt;&lt;top val=&quot;0&quot;/&gt;&lt;width val=&quot;553&quot;/&gt;&lt;height val=&quot;115&quot;/&gt;&lt;hasText val=&quot;0&quot;/&gt;&lt;/Image&gt;&lt;Image&gt;&lt;filename val=&quot;C:\Users\asus\AppData\Local\Temp\PR\data\asimages\{6944FEA1-2B2C-401E-8B31-4CA1FAB158B2}_28_T.png&quot;/&gt;&lt;left val=&quot;78&quot;/&gt;&lt;top val=&quot;0&quot;/&gt;&lt;width val=&quot;553&quot;/&gt;&lt;height val=&quot;115&quot;/&gt;&lt;hasText val=&quot;1&quot;/&gt;&lt;/Image&gt;&lt;/ThreeDShapeInfo&gt;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&quot;/&gt;&lt;isInvalidForFieldText val=&quot;0&quot;/&gt;&lt;Image&gt;&lt;filename val=&quot;C:\Users\asus\AppData\Local\Temp\PR\data\asimages\{118C34F7-88D3-46C5-B92A-A2677EF9F0BE}_28.png&quot;/&gt;&lt;left val=&quot;83&quot;/&gt;&lt;top val=&quot;28&quot;/&gt;&lt;width val=&quot;552&quot;/&gt;&lt;height val=&quot;70&quot;/&gt;&lt;hasText val=&quot;1&quot;/&gt;&lt;/Image&gt;&lt;/ThreeDShapeInfo&gt;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D67AB7F-23B8-4CE0-91AF-E5F603932ACA}&quot;/&gt;&lt;isInvalidForFieldText val=&quot;0&quot;/&gt;&lt;Image&gt;&lt;filename val=&quot;C:\Users\asus\AppData\Local\Temp\PR\data\asimages\{7D67AB7F-23B8-4CE0-91AF-E5F603932ACA}_MtorLt.png&quot;/&gt;&lt;left val=&quot;0&quot;/&gt;&lt;top val=&quot;474&quot;/&gt;&lt;width val=&quot;619&quot;/&gt;&lt;height val=&quot;68&quot;/&gt;&lt;hasText val=&quot;1&quot;/&gt;&lt;/Image&gt;&lt;/ThreeDShape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3317E5D-2B88-42CC-A1EB-AE662EB9C8A0}&quot;/&gt;&lt;isInvalidForFieldText val=&quot;0&quot;/&gt;&lt;Image&gt;&lt;filename val=&quot;C:\Users\asus\AppData\Local\Temp\~Ca36DF\data\asimages\{53317E5D-2B88-42CC-A1EB-AE662EB9C8A0}.png&quot;/&gt;&lt;left val=&quot;624&quot;/&gt;&lt;top val=&quot;0&quot;/&gt;&lt;width val=&quot;96&quot;/&gt;&lt;height val=&quot;72&quot;/&gt;&lt;hasText val=&quot;1&quot;/&gt;&lt;/Image&gt;&lt;/ThreeDShapeInfo&gt;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EA79B2AD-7BC8-4D65-A054-19A829600689}&quot;/&gt;&lt;isInvalidForFieldText val=&quot;0&quot;/&gt;&lt;Image&gt;&lt;filename val=&quot;C:\Users\asus\AppData\Local\Temp\PR\data\asimages\{EA79B2AD-7BC8-4D65-A054-19A829600689}_28.png&quot;/&gt;&lt;left val=&quot;635&quot;/&gt;&lt;top val=&quot;215&quot;/&gt;&lt;width val=&quot;50&quot;/&gt;&lt;height val=&quot;50&quot;/&gt;&lt;hasText val=&quot;1&quot;/&gt;&lt;/Image&gt;&lt;/ThreeDShapeInfo&gt;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B53CE534-6C50-4876-8260-6FCB8C2DDC5E}&quot;/&gt;&lt;isInvalidForFieldText val=&quot;0&quot;/&gt;&lt;Image&gt;&lt;filename val=&quot;C:\Users\asus\AppData\Local\Temp\PR\data\asimages\{B53CE534-6C50-4876-8260-6FCB8C2DDC5E}_28.png&quot;/&gt;&lt;left val=&quot;281&quot;/&gt;&lt;top val=&quot;431&quot;/&gt;&lt;width val=&quot;56&quot;/&gt;&lt;height val=&quot;68&quot;/&gt;&lt;hasText val=&quot;1&quot;/&gt;&lt;/Image&gt;&lt;/ThreeDShapeInfo&gt;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C6F1FDE3-6FD4-4148-ACE7-497E8FDEE64E}&quot;/&gt;&lt;isInvalidForFieldText val=&quot;0&quot;/&gt;&lt;Image&gt;&lt;filename val=&quot;C:\Users\asus\AppData\Local\Temp\PR\data\asimages\{C6F1FDE3-6FD4-4148-ACE7-497E8FDEE64E}_28.png&quot;/&gt;&lt;left val=&quot;41&quot;/&gt;&lt;top val=&quot;431&quot;/&gt;&lt;width val=&quot;41&quot;/&gt;&lt;height val=&quot;70&quot;/&gt;&lt;hasText val=&quot;1&quot;/&gt;&lt;/Image&gt;&lt;/ThreeDShapeInfo&gt;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sus\Desktop\CNTT\thu am toan\25.mp3"/>
  <p:tag name="HTML_SHAPEINFO" val="&lt;SlideThumbPath val=&quot;Slide29.PNG&quot;/&gt;"/>
  <p:tag name="PPSNARRATION" val="29,1870232226,G:\van\duthitp\TOAN\TOÁN SỐ 6 TIẾT 3_pptx\Media.ppcx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0B88C22-3807-4974-A18D-98C974321CE9}&quot;/&gt;&lt;isInvalidForFieldText val=&quot;0&quot;/&gt;&lt;Image&gt;&lt;filename val=&quot;C:\Users\asus\AppData\Local\Temp\~Ca36DF\data\asimages\{30B88C22-3807-4974-A18D-98C974321CE9}.png&quot;/&gt;&lt;left val=&quot;102&quot;/&gt;&lt;top val=&quot;480&quot;/&gt;&lt;width val=&quot;186&quot;/&gt;&lt;height val=&quot;60&quot;/&gt;&lt;hasText val=&quot;1&quot;/&gt;&lt;/Image&gt;&lt;/ThreeDShapeInfo&gt;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732C83F4-788B-4513-9A97-66FCC30411CA}&quot;/&gt;&lt;isInvalidForFieldText val=&quot;0&quot;/&gt;&lt;Image&gt;&lt;filename val=&quot;C:\Users\asus\AppData\Local\Temp\PR\data\asimages\{732C83F4-788B-4513-9A97-66FCC30411CA}_29.png&quot;/&gt;&lt;left val=&quot;629&quot;/&gt;&lt;top val=&quot;203&quot;/&gt;&lt;width val=&quot;50&quot;/&gt;&lt;height val=&quot;50&quot;/&gt;&lt;hasText val=&quot;1&quot;/&gt;&lt;/Image&gt;&lt;/ThreeDShapeInfo&gt;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2&quot;/&gt;&lt;lineCharCount val=&quot;25&quot;/&gt;&lt;/TableIndex&gt;&lt;/ShapeTextInfo&gt;"/>
  <p:tag name="HTML_SHAPEINFO" val="&lt;ThreeDShapeInfo&gt;&lt;uuid val=&quot;&quot;/&gt;&lt;isInvalidForFieldText val=&quot;0&quot;/&gt;&lt;Image&gt;&lt;filename val=&quot;C:\Users\asus\AppData\Local\Temp\PR\data\asimages\{A81F551D-83CA-4A8D-999C-36418FE23100}_29.png&quot;/&gt;&lt;left val=&quot;59&quot;/&gt;&lt;top val=&quot;0&quot;/&gt;&lt;width val=&quot;619&quot;/&gt;&lt;height val=&quot;155&quot;/&gt;&lt;hasText val=&quot;1&quot;/&gt;&lt;/Image&gt;&lt;/ThreeDShapeInfo&gt;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582A668-34F9-4A99-9B41-4750CFAFA628}&quot;/&gt;&lt;isInvalidForFieldText val=&quot;0&quot;/&gt;&lt;Image&gt;&lt;filename val=&quot;C:\Users\asus\AppData\Local\Temp\~Ca36DF\data\asimages\{8582A668-34F9-4A99-9B41-4750CFAFA628}.png&quot;/&gt;&lt;left val=&quot;306&quot;/&gt;&lt;top val=&quot;480&quot;/&gt;&lt;width val=&quot;186&quot;/&gt;&lt;height val=&quot;60&quot;/&gt;&lt;hasText val=&quot;1&quot;/&gt;&lt;/Image&gt;&lt;/ThreeDShapeInfo&gt;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12]]&gt;&lt;/SlideID&gt;&lt;/ChangeData&gt;"/>
  <p:tag name="PPSNARRATIONPROPS" val="C:\Users\asus\Desktop\CNTT\thu am toan\26.mp3"/>
  <p:tag name="MMPROD_ID" val="11013"/>
  <p:tag name="MMPROD_TYPE" val="10008"/>
  <p:tag name="MMPROD_DATA" val="&lt;property id=&quot;10026&quot; value=&quot;10&quot;/&gt;&lt;property id=&quot;10027&quot; value=&quot;Interaction11013&quot;/&gt;&lt;property id=&quot;10028&quot; value=&quot;0&quot;/&gt;&lt;property id=&quot;10063&quot; value=&quot;2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710"/>
  <p:tag name="MMPROD_PARENTQUESTIONGROUPID" val="-1"/>
  <p:tag name="MMPROD_PASSDATA" val="&lt;object type=&quot;10050&quot; unique_id=&quot;11015&quot;&gt;&lt;property id=&quot;10020&quot; value=&quot;2&quot;/&gt;&lt;property id=&quot;10102&quot; value=&quot;0&quot;/&gt;&lt;property id=&quot;10191&quot; value=&quot;56&quot;/&gt;&lt;/object&gt;"/>
  <p:tag name="MMPROD_FAILDATA" val="&lt;object type=&quot;10051&quot; unique_id=&quot;11016&quot;&gt;&lt;property id=&quot;10020&quot; value=&quot;2&quot;/&gt;&lt;property id=&quot;10102&quot; value=&quot;0&quot;/&gt;&lt;property id=&quot;10191&quot; value=&quot;57&quot;/&gt;&lt;/object&gt;"/>
  <p:tag name="QUIZCLIPSSOURCE" val="1870232226,C:\Users\asus\Desktop\TOÁN SỐ 6 TIẾT 3_pptx\TOÁN SỐ 6 TIẾT 3_pptx\Media.ppcx"/>
  <p:tag name="HTML_SHAPEINFO" val="&lt;SlideThumbPath val=&quot;Slide30.PNG&quot;/&gt;"/>
  <p:tag name="PPSNARRATION" val="30,1870232226,G:\van\duthitp\TOAN\TOÁN SỐ 6 TIẾT 3_pptx\Media.ppcx"/>
  <p:tag name="MMPROD_ANSWERCOUNT" val="3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 - Nhấn chuột vào vị trí bất kỳ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6&quot;/&gt;&lt;lineCharCount val=&quot;25&quot;/&gt;&lt;/TableIndex&gt;&lt;/ShapeTextInfo&gt;"/>
  <p:tag name="PRESENTER_SHAPEINFO" val="&lt;ThreeDShapeInfo&gt;&lt;uuid val=&quot;{A54F0F51-644E-4F4C-B77B-F06B6B969769}&quot;/&gt;&lt;isInvalidForFieldText val=&quot;0&quot;/&gt;&lt;Image&gt;&lt;filename val=&quot;C:\Users\asus\AppData\Local\Temp\PR\data\asimages\{A54F0F51-644E-4F4C-B77B-F06B6B969769}_30.png&quot;/&gt;&lt;left val=&quot;4&quot;/&gt;&lt;top val=&quot;422&quot;/&gt;&lt;width val=&quot;285&quot;/&gt;&lt;height val=&quot;71&quot;/&gt;&lt;hasText val=&quot;1&quot;/&gt;&lt;/Image&gt;&lt;/ThreeDShapeInfo&gt;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- Nhấn chuột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6&quot;/&gt;&lt;lineCharCount val=&quot;3&quot;/&gt;&lt;/TableIndex&gt;&lt;/ShapeTextInfo&gt;"/>
  <p:tag name="PRESENTER_SHAPEINFO" val="&lt;ThreeDShapeInfo&gt;&lt;uuid val=&quot;{F7310962-9B50-431A-9B9E-3834C35A3596}&quot;/&gt;&lt;isInvalidForFieldText val=&quot;0&quot;/&gt;&lt;Image&gt;&lt;filename val=&quot;C:\Users\asus\AppData\Local\Temp\PR\data\asimages\{F7310962-9B50-431A-9B9E-3834C35A3596}_30.png&quot;/&gt;&lt;left val=&quot;460&quot;/&gt;&lt;top val=&quot;440&quot;/&gt;&lt;width val=&quot;267&quot;/&gt;&lt;height val=&quot;71&quot;/&gt;&lt;hasText val=&quot;1&quot;/&gt;&lt;/Image&gt;&lt;/ThreeDShapeInfo&gt;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Con đã trả lời đúng rồi - Cô chúc mừng con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6&quot;/&gt;&lt;lineCharCount val=&quot;16&quot;/&gt;&lt;/TableIndex&gt;&lt;/ShapeTextInfo&gt;"/>
  <p:tag name="PRESENTER_SHAPEINFO" val="&lt;ThreeDShapeInfo&gt;&lt;uuid val=&quot;{13C5327B-BD32-41D6-ABD2-66019F0243B0}&quot;/&gt;&lt;isInvalidForFieldText val=&quot;0&quot;/&gt;&lt;Image&gt;&lt;filename val=&quot;C:\Users\asus\AppData\Local\Temp\PR\data\asimages\{13C5327B-BD32-41D6-ABD2-66019F0243B0}_30.png&quot;/&gt;&lt;left val=&quot;198&quot;/&gt;&lt;top val=&quot;414&quot;/&gt;&lt;width val=&quot;265&quot;/&gt;&lt;height val=&quot;72&quot;/&gt;&lt;hasText val=&quot;1&quot;/&gt;&lt;/Image&gt;&lt;/ThreeDShapeInfo&gt;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co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7DE793CF-3B79-4FDA-A01A-91ECCAF2579E}&quot;/&gt;&lt;isInvalidForFieldText val=&quot;0&quot;/&gt;&lt;Image&gt;&lt;filename val=&quot;C:\Users\asus\AppData\Local\Temp\PR\data\asimages\{7DE793CF-3B79-4FDA-A01A-91ECCAF2579E}_30.png&quot;/&gt;&lt;left val=&quot;186&quot;/&gt;&lt;top val=&quot;385&quot;/&gt;&lt;width val=&quot;240&quot;/&gt;&lt;height val=&quot;65&quot;/&gt;&lt;hasText val=&quot;1&quot;/&gt;&lt;/Image&gt;&lt;/ThreeDShapeInfo&gt;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45EAFA6D-55A1-473D-AC11-4A562A8EA143}&quot;/&gt;&lt;isInvalidForFieldText val=&quot;0&quot;/&gt;&lt;Image&gt;&lt;filename val=&quot;C:\Users\asus\AppData\Local\Temp\PR\data\asimages\{45EAFA6D-55A1-473D-AC11-4A562A8EA143}_30.png&quot;/&gt;&lt;left val=&quot;189&quot;/&gt;&lt;top val=&quot;438&quot;/&gt;&lt;width val=&quot;243&quot;/&gt;&lt;height val=&quot;65&quot;/&gt;&lt;hasText val=&quot;1&quot;/&gt;&lt;/Image&gt;&lt;/ThreeDShapeInfo&gt;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Con trả lời sai rồi - Con cần cố gắ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6&quot;/&gt;&lt;lineCharCount val=&quot;11&quot;/&gt;&lt;/TableIndex&gt;&lt;/ShapeTextInfo&gt;"/>
  <p:tag name="PRESENTER_SHAPEINFO" val="&lt;ThreeDShapeInfo&gt;&lt;uuid val=&quot;{AF146FFC-C488-4849-B723-F2FD29539D7B}&quot;/&gt;&lt;isInvalidForFieldText val=&quot;0&quot;/&gt;&lt;Image&gt;&lt;filename val=&quot;C:\Users\asus\AppData\Local\Temp\PR\data\asimages\{AF146FFC-C488-4849-B723-F2FD29539D7B}_30.png&quot;/&gt;&lt;left val=&quot;198&quot;/&gt;&lt;top val=&quot;414&quot;/&gt;&lt;width val=&quot;265&quot;/&gt;&lt;height val=&quot;72&quot;/&gt;&lt;hasText val=&quot;1&quot;/&gt;&lt;/Image&gt;&lt;/ThreeDShapeInfo&gt;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hử lạ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0DDF506D-B5BD-4C00-B0CA-B9CFACFAAB91}&quot;/&gt;&lt;isInvalidForFieldText val=&quot;0&quot;/&gt;&lt;Image&gt;&lt;filename val=&quot;C:\Users\asus\AppData\Local\Temp\PR\data\asimages\{0DDF506D-B5BD-4C00-B0CA-B9CFACFAAB91}_30.png&quot;/&gt;&lt;left val=&quot;264&quot;/&gt;&lt;top val=&quot;486&quot;/&gt;&lt;width val=&quot;113&quot;/&gt;&lt;height val=&quot;59&quot;/&gt;&lt;hasText val=&quot;1&quot;/&gt;&lt;/Image&gt;&lt;/ThreeDShapeInfo&gt;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Con phải trả lời câu hỏi này trước khi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5&quot;/&gt;&lt;lineCharCount val=&quot;22&quot;/&gt;&lt;/TableIndex&gt;&lt;/ShapeTextInfo&gt;"/>
  <p:tag name="PRESENTER_SHAPEINFO" val="&lt;ThreeDShapeInfo&gt;&lt;uuid val=&quot;{914E1E40-D340-42AA-A62D-D9D7EBC4C58E}&quot;/&gt;&lt;isInvalidForFieldText val=&quot;0&quot;/&gt;&lt;Image&gt;&lt;filename val=&quot;C:\Users\asus\AppData\Local\Temp\PR\data\asimages\{914E1E40-D340-42AA-A62D-D9D7EBC4C58E}_30.png&quot;/&gt;&lt;left val=&quot;0&quot;/&gt;&lt;top val=&quot;483&quot;/&gt;&lt;width val=&quot;265&quot;/&gt;&lt;height val=&quot;71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D9B2323-08A0-4661-8EF0-C3BDB3BF1F38}&quot;/&gt;&lt;isInvalidForFieldText val=&quot;0&quot;/&gt;&lt;Image&gt;&lt;filename val=&quot;C:\Users\asus\AppData\Local\Temp\~Ca36DF\data\asimages\{2D9B2323-08A0-4661-8EF0-C3BDB3BF1F38}.png&quot;/&gt;&lt;left val=&quot;498&quot;/&gt;&lt;top val=&quot;390&quot;/&gt;&lt;width val=&quot;102&quot;/&gt;&lt;height val=&quot;150&quot;/&gt;&lt;hasText val=&quot;1&quot;/&gt;&lt;/Image&gt;&lt;/ThreeDShapeInfo&gt;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25]]&gt;&lt;/Left&gt;&lt;Top&gt;&lt;![CDATA[448.125]]&gt;&lt;/Top&gt;&lt;/ChangeData&gt;"/>
  <p:tag name="HTML_SHAPEINFO" val="&lt;ThreeDShapeInfo&gt;&lt;uuid val=&quot;104&quot;/&gt;&lt;isInvalidForFieldText val=&quot;0&quot;/&gt;&lt;Image&gt;&lt;filename val=&quot;C:\Users\asus\AppData\Local\Temp\PR\data\asimages\{23256B23-F06C-4B35-9C82-A6AB94FDEC24}_30.png&quot;/&gt;&lt;left val=&quot;496&quot;/&gt;&lt;top val=&quot;445&quot;/&gt;&lt;width val=&quot;91&quot;/&gt;&lt;height val=&quot;43&quot;/&gt;&lt;hasText val=&quot;1&quot;/&gt;&lt;/Image&gt;&lt;/ThreeDShapeInfo&gt;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5]]&gt;&lt;/Left&gt;&lt;Top&gt;&lt;![CDATA[448.125]]&gt;&lt;/Top&gt;&lt;/ChangeData&gt;"/>
  <p:tag name="HTML_SHAPEINFO" val="&lt;ThreeDShapeInfo&gt;&lt;uuid val=&quot;106&quot;/&gt;&lt;isInvalidForFieldText val=&quot;0&quot;/&gt;&lt;Image&gt;&lt;filename val=&quot;C:\Users\asus\AppData\Local\Temp\PR\data\asimages\{1D1944CF-5979-4954-93B3-2993B400D894}_30.png&quot;/&gt;&lt;left val=&quot;594&quot;/&gt;&lt;top val=&quot;445&quot;/&gt;&lt;width val=&quot;91&quot;/&gt;&lt;height val=&quot;43&quot;/&gt;&lt;hasText val=&quot;1&quot;/&gt;&lt;/Image&gt;&lt;/ThreeDShapeInfo&gt;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0592B107-79AB-420B-9939-4EC5600F1727}&quot;/&gt;&lt;isInvalidForFieldText val=&quot;1&quot;/&gt;&lt;Image&gt;&lt;filename val=&quot;C:\Users\asus\AppData\Local\Temp\PR\data\asimages\{0592B107-79AB-420B-9939-4EC5600F1727}_30_S.png&quot;/&gt;&lt;left val=&quot;54&quot;/&gt;&lt;top val=&quot;18&quot;/&gt;&lt;width val=&quot;595&quot;/&gt;&lt;height val=&quot;139&quot;/&gt;&lt;hasText val=&quot;0&quot;/&gt;&lt;/Image&gt;&lt;Image&gt;&lt;filename val=&quot;C:\Users\asus\AppData\Local\Temp\PR\data\asimages\{0592B107-79AB-420B-9939-4EC5600F1727}_30_T.png&quot;/&gt;&lt;left val=&quot;54&quot;/&gt;&lt;top val=&quot;18&quot;/&gt;&lt;width val=&quot;595&quot;/&gt;&lt;height val=&quot;139&quot;/&gt;&lt;hasText val=&quot;1&quot;/&gt;&lt;/Image&gt;&lt;/ThreeDShapeInfo&gt;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1013"/>
  <p:tag name="MMPROD_ABSOLUTEPOSITIONID" val="100"/>
  <p:tag name="MMPROD_LASTVALUES" val="&lt;ChangeData&gt;&lt;Text&gt;&lt;![CDATA[Chia 6 quả ra làm 2 phần theo đặc điểm. Các con có cách chia nào?]]&gt;&lt;/Text&gt;&lt;FontSize&gt;&lt;![CDATA[3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4&quot;/&gt;&lt;lineCharCount val=&quot;31&quot;/&gt;&lt;/TableIndex&gt;&lt;/ShapeTextInfo&gt;"/>
  <p:tag name="HTML_SHAPEINFO" val="&lt;ThreeDShapeInfo&gt;&lt;uuid val=&quot;100&quot;/&gt;&lt;isInvalidForFieldText val=&quot;0&quot;/&gt;&lt;Image&gt;&lt;filename val=&quot;C:\Users\asus\AppData\Local\Temp\PR\data\asimages\{25D4A3E3-5B44-454F-9DA2-0AFFCB340716}_30.png&quot;/&gt;&lt;left val=&quot;51&quot;/&gt;&lt;top val=&quot;26&quot;/&gt;&lt;width val=&quot;610&quot;/&gt;&lt;height val=&quot;124&quot;/&gt;&lt;hasText val=&quot;1&quot;/&gt;&lt;/Image&gt;&lt;/ThreeDShapeInfo&gt;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228]]&gt;&lt;/Left&gt;&lt;Top&gt;&lt;![CDATA[192]]&gt;&lt;/Top&gt;&lt;/ChangeData&gt;"/>
  <p:tag name="MMPROD_ID" val="11017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1018&quot;&gt;&lt;property id=&quot;10020&quot; value=&quot;9&quot;/&gt;&lt;property id=&quot;10102&quot; value=&quot;0&quot;/&gt;&lt;property id=&quot;10191&quot; value=&quot;-1&quot;/&gt;&lt;/object&gt;"/>
  <p:tag name="MMPROD_COLLECTIONCONTAINERID" val="11014"/>
  <p:tag name="MMPROD_PARENTID" val="11013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asus\AppData\Local\Temp\PR\data\asimages\{8E9F4467-A824-45C1-B5A2-0AB9462BE609}_30.png&quot;/&gt;&lt;left val=&quot;228&quot;/&gt;&lt;top val=&quot;184&quot;/&gt;&lt;width val=&quot;66&quot;/&gt;&lt;height val=&quot;56&quot;/&gt;&lt;hasText val=&quot;1&quot;/&gt;&lt;/Image&gt;&lt;Image&gt;&lt;filename val=&quot;C:\Users\asus\AppData\Local\Temp\PR\data\asimages\{4BCFE941-C85A-4273-B527-C9B7664B2C15}_30.png&quot;/&gt;&lt;left val=&quot;259&quot;/&gt;&lt;top val=&quot;184&quot;/&gt;&lt;width val=&quot;205&quot;/&gt;&lt;height val=&quot;56&quot;/&gt;&lt;hasText val=&quot;1&quot;/&gt;&lt;/Image&gt;&lt;Image&gt;&lt;filename val=&quot;C:\Users\asus\AppData\Local\Temp\PR\data\asimages\{9C9F37E7-EC9C-495B-B2F6-26AE0D8DD803}_30.png&quot;/&gt;&lt;left val=&quot;228&quot;/&gt;&lt;top val=&quot;199&quot;/&gt;&lt;width val=&quot;16&quot;/&gt;&lt;height val=&quot;16&quot;/&gt;&lt;hasText val=&quot;1&quot;/&gt;&lt;/Image&gt;&lt;/ThreeDShapeInfo&gt;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228]]&gt;&lt;/Left&gt;&lt;Top&gt;&lt;![CDATA[236.875]]&gt;&lt;/Top&gt;&lt;/ChangeData&gt;"/>
  <p:tag name="MMPROD_ID" val="11019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1020&quot;&gt;&lt;property id=&quot;10020&quot; value=&quot;9&quot;/&gt;&lt;property id=&quot;10102&quot; value=&quot;0&quot;/&gt;&lt;property id=&quot;10191&quot; value=&quot;-1&quot;/&gt;&lt;/object&gt;"/>
  <p:tag name="MMPROD_COLLECTIONCONTAINERID" val="11014"/>
  <p:tag name="MMPROD_PARENTID" val="11013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asus\AppData\Local\Temp\PR\data\asimages\{7B62CEC2-AA98-403F-A631-E132B413E6BE}_30.png&quot;/&gt;&lt;left val=&quot;228&quot;/&gt;&lt;top val=&quot;228&quot;/&gt;&lt;width val=&quot;66&quot;/&gt;&lt;height val=&quot;56&quot;/&gt;&lt;hasText val=&quot;1&quot;/&gt;&lt;/Image&gt;&lt;Image&gt;&lt;filename val=&quot;C:\Users\asus\AppData\Local\Temp\PR\data\asimages\{465DCDFF-BD1A-4D87-8C42-734A4694E89E}_30.png&quot;/&gt;&lt;left val=&quot;259&quot;/&gt;&lt;top val=&quot;228&quot;/&gt;&lt;width val=&quot;205&quot;/&gt;&lt;height val=&quot;56&quot;/&gt;&lt;hasText val=&quot;1&quot;/&gt;&lt;/Image&gt;&lt;Image&gt;&lt;filename val=&quot;C:\Users\asus\AppData\Local\Temp\PR\data\asimages\{6D24A57B-488F-4930-9A01-A29849F519A8}_30.png&quot;/&gt;&lt;left val=&quot;228&quot;/&gt;&lt;top val=&quot;244&quot;/&gt;&lt;width val=&quot;16&quot;/&gt;&lt;height val=&quot;15&quot;/&gt;&lt;hasText val=&quot;1&quot;/&gt;&lt;/Image&gt;&lt;/ThreeDShapeInfo&gt;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228]]&gt;&lt;/Left&gt;&lt;Top&gt;&lt;![CDATA[281.75]]&gt;&lt;/Top&gt;&lt;/ChangeData&gt;"/>
  <p:tag name="MMPROD_ID" val="11021"/>
  <p:tag name="MMPROD_TYPE" val="10018"/>
  <p:tag name="MMPROD_DATA" val="&lt;property id=&quot;10074&quot; value=&quot;1&quot;/&gt;&lt;property id=&quot;10193&quot; value=&quot;C&quot;/&gt;&lt;property id=&quot;10199&quot; value=&quot;0&quot;/&gt;&lt;object type=&quot;10049&quot; unique_id=&quot;11022&quot;&gt;&lt;property id=&quot;10020&quot; value=&quot;9&quot;/&gt;&lt;property id=&quot;10102&quot; value=&quot;0&quot;/&gt;&lt;property id=&quot;10191&quot; value=&quot;-1&quot;/&gt;&lt;/object&gt;"/>
  <p:tag name="MMPROD_COLLECTIONCONTAINERID" val="11014"/>
  <p:tag name="MMPROD_PARENTID" val="11013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asus\AppData\Local\Temp\PR\data\asimages\{6B5B096F-12B5-4AB4-9F34-E6EBB3317B68}_30.png&quot;/&gt;&lt;left val=&quot;228&quot;/&gt;&lt;top val=&quot;273&quot;/&gt;&lt;width val=&quot;67&quot;/&gt;&lt;height val=&quot;56&quot;/&gt;&lt;hasText val=&quot;1&quot;/&gt;&lt;/Image&gt;&lt;Image&gt;&lt;filename val=&quot;C:\Users\asus\AppData\Local\Temp\PR\data\asimages\{9C29FB0E-2775-49CD-B62F-F6C6720A471B}_30.png&quot;/&gt;&lt;left val=&quot;260&quot;/&gt;&lt;top val=&quot;273&quot;/&gt;&lt;width val=&quot;205&quot;/&gt;&lt;height val=&quot;56&quot;/&gt;&lt;hasText val=&quot;1&quot;/&gt;&lt;/Image&gt;&lt;Image&gt;&lt;filename val=&quot;C:\Users\asus\AppData\Local\Temp\PR\data\asimages\{6E80B6A0-42F7-4992-957C-D04952241EE7}_30.png&quot;/&gt;&lt;left val=&quot;228&quot;/&gt;&lt;top val=&quot;289&quot;/&gt;&lt;width val=&quot;16&quot;/&gt;&lt;height val=&quot;15&quot;/&gt;&lt;hasText val=&quot;1&quot;/&gt;&lt;/Image&gt;&lt;/ThreeDShapeInfo&gt;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6]]&gt;&lt;/FontSize&gt;&lt;Left&gt;&lt;![CDATA[82]]&gt;&lt;/Left&gt;&lt;Top&gt;&lt;![CDATA[219.375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 3 - 3]]&gt;&lt;/Text&gt;&lt;FontSize&gt;&lt;![CDATA[26]]&gt;&lt;/FontSize&gt;&lt;Left&gt;&lt;![CDATA[117]]&gt;&lt;/Left&gt;&lt;Top&gt;&lt;![CDATA[219.375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PRESENTER_SHAPEINFO" val="&lt;ThreeDShapeInfo&gt;&lt;uuid val=&quot;{5B7BCB3A-DB8C-4CA4-B25F-CE6B4662DB6A}&quot;/&gt;&lt;isInvalidForFieldText val=&quot;0&quot;/&gt;&lt;Image&gt;&lt;filename val=&quot;C:\Users\asus\AppData\Local\Temp\PR\data\asimages\{5B7BCB3A-DB8C-4CA4-B25F-CE6B4662DB6A}_2.png&quot;/&gt;&lt;left val=&quot;71&quot;/&gt;&lt;top val=&quot;173&quot;/&gt;&lt;width val=&quot;610&quot;/&gt;&lt;height val=&quot;44&quot;/&gt;&lt;hasText val=&quot;1&quot;/&gt;&lt;/Image&gt;&lt;/ThreeDShapeInfo&gt;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6]]&gt;&lt;/FontSize&gt;&lt;Left&gt;&lt;![CDATA[82]]&gt;&lt;/Left&gt;&lt;Top&gt;&lt;![CDATA[174.5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 2 - 4]]&gt;&lt;/Text&gt;&lt;FontSize&gt;&lt;![CDATA[26]]&gt;&lt;/FontSize&gt;&lt;Left&gt;&lt;![CDATA[115]]&gt;&lt;/Left&gt;&lt;Top&gt;&lt;![CDATA[174.5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6]]&gt;&lt;/FontSize&gt;&lt;Left&gt;&lt;![CDATA[82]]&gt;&lt;/Left&gt;&lt;Top&gt;&lt;![CDATA[129.625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 1 - 5]]&gt;&lt;/Text&gt;&lt;FontSize&gt;&lt;![CDATA[26]]&gt;&lt;/FontSize&gt;&lt;Left&gt;&lt;![CDATA[115]]&gt;&lt;/Left&gt;&lt;Top&gt;&lt;![CDATA[129.625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]]&gt;&lt;/Text&gt;&lt;FontSize&gt;&lt;![CDATA[14]]&gt;&lt;/FontSize&gt;&lt;Left&gt;&lt;![CDATA[595.75]]&gt;&lt;/Left&gt;&lt;Top&gt;&lt;![CDATA[450.125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25]]&gt;&lt;/Left&gt;&lt;Top&gt;&lt;![CDATA[450.125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9&quot;/&gt;&lt;lineCharCount val=&quot;44&quot;/&gt;&lt;/TableIndex&gt;&lt;/ShapeTextInfo&gt;"/>
  <p:tag name="PRESENTER_SHAPEINFO" val="&lt;ThreeDShapeInfo&gt;&lt;uuid val=&quot;{973C974A-8FE1-4F6C-9991-8D8E1A8C3CE0}&quot;/&gt;&lt;isInvalidForFieldText val=&quot;0&quot;/&gt;&lt;Image&gt;&lt;filename val=&quot;C:\Users\asus\AppData\Local\Temp\PR\data\asimages\{973C974A-8FE1-4F6C-9991-8D8E1A8C3CE0}_2.png&quot;/&gt;&lt;left val=&quot;95&quot;/&gt;&lt;top val=&quot;239&quot;/&gt;&lt;width val=&quot;554&quot;/&gt;&lt;height val=&quot;80&quot;/&gt;&lt;hasText val=&quot;1&quot;/&gt;&lt;/Image&gt;&lt;/ThreeDShapeInfo&gt;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sus\Desktop\CNTT\thu am toan\27.mp3"/>
  <p:tag name="HTML_SHAPEINFO" val="&lt;SlideThumbPath val=&quot;Slide31.PNG&quot;/&gt;"/>
  <p:tag name="PPSNARRATION" val="31,1870232226,G:\van\duthitp\TOAN\TOÁN SỐ 6 TIẾT 3_pptx\Media.ppcx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C14BCF3E-09D2-4786-9CDE-A1DC3792FA65}&quot;/&gt;&lt;isInvalidForFieldText val=&quot;0&quot;/&gt;&lt;Image&gt;&lt;filename val=&quot;C:\Users\asus\AppData\Local\Temp\PR\data\asimages\{C14BCF3E-09D2-4786-9CDE-A1DC3792FA65}_31.png&quot;/&gt;&lt;left val=&quot;629&quot;/&gt;&lt;top val=&quot;203&quot;/&gt;&lt;width val=&quot;50&quot;/&gt;&lt;height val=&quot;50&quot;/&gt;&lt;hasText val=&quot;1&quot;/&gt;&lt;/Image&gt;&lt;/ThreeDShapeInfo&gt;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4&quot;/&gt;&lt;/TableIndex&gt;&lt;/ShapeTextInfo&gt;"/>
  <p:tag name="HTML_SHAPEINFO" val="&lt;ThreeDShapeInfo&gt;&lt;uuid val=&quot;&quot;/&gt;&lt;isInvalidForFieldText val=&quot;0&quot;/&gt;&lt;Image&gt;&lt;filename val=&quot;C:\Users\asus\AppData\Local\Temp\PR\data\asimages\{88014340-38C3-43CD-8615-9103EC950871}_31.png&quot;/&gt;&lt;left val=&quot;24&quot;/&gt;&lt;top val=&quot;0&quot;/&gt;&lt;width val=&quot;697&quot;/&gt;&lt;height val=&quot;155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sus\Desktop\CNTT\thu am toan\3.mp3"/>
  <p:tag name="HTML_SHAPEINFO" val="&lt;SlideThumbPath val=&quot;Slide3.PNG&quot;/&gt;"/>
  <p:tag name="PPSNARRATION" val="3,1870232226,G:\van\duthitp\TOAN\TOÁN SỐ 6 TIẾT 3_pptx\Media.ppcx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8CA1FA99-9A08-4388-AF82-201CE50905F9}&quot;/&gt;&lt;isInvalidForFieldText val=&quot;0&quot;/&gt;&lt;Image&gt;&lt;filename val=&quot;C:\Users\asus\AppData\Local\Temp\PR\data\asimages\{8CA1FA99-9A08-4388-AF82-201CE50905F9}_31.png&quot;/&gt;&lt;left val=&quot;113&quot;/&gt;&lt;top val=&quot;443&quot;/&gt;&lt;width val=&quot;50&quot;/&gt;&lt;height val=&quot;50&quot;/&gt;&lt;hasText val=&quot;1&quot;/&gt;&lt;/Image&gt;&lt;/ThreeDShapeInfo&gt;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91B7D859-4C16-4EB0-BBC8-7F407A3D62DD}&quot;/&gt;&lt;isInvalidForFieldText val=&quot;0&quot;/&gt;&lt;Image&gt;&lt;filename val=&quot;C:\Users\asus\AppData\Local\Temp\PR\data\asimages\{91B7D859-4C16-4EB0-BBC8-7F407A3D62DD}_31.png&quot;/&gt;&lt;left val=&quot;629&quot;/&gt;&lt;top val=&quot;456&quot;/&gt;&lt;width val=&quot;50&quot;/&gt;&lt;height val=&quot;50&quot;/&gt;&lt;hasText val=&quot;1&quot;/&gt;&lt;/Image&gt;&lt;/ThreeDShapeInfo&gt;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sus\Desktop\CNTT\thu am toan\28.mp3"/>
  <p:tag name="HTML_SHAPEINFO" val="&lt;SlideThumbPath val=&quot;Slide32.PNG&quot;/&gt;"/>
  <p:tag name="PPSNARRATION" val="32,1870232226,G:\van\duthitp\TOAN\TOÁN SỐ 6 TIẾT 3_pptx\Media.ppcx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4&quot;/&gt;&lt;/TableIndex&gt;&lt;/ShapeTextInfo&gt;"/>
  <p:tag name="HTML_AUTOSHAPE_INFO" val="&lt;ThreeDShapeInfo&gt;&lt;uuid val=&quot;{F67721B4-8210-4127-91EE-F30F553B155F}&quot;/&gt;&lt;isInvalidForFieldText val=&quot;1&quot;/&gt;&lt;Image&gt;&lt;filename val=&quot;C:\Users\asus\AppData\Local\Temp\PR\data\asimages\{F67721B4-8210-4127-91EE-F30F553B155F}_32_S.png&quot;/&gt;&lt;left val=&quot;99&quot;/&gt;&lt;top val=&quot;12&quot;/&gt;&lt;width val=&quot;571&quot;/&gt;&lt;height val=&quot;115&quot;/&gt;&lt;hasText val=&quot;0&quot;/&gt;&lt;/Image&gt;&lt;Image&gt;&lt;filename val=&quot;C:\Users\asus\AppData\Local\Temp\PR\data\asimages\{F67721B4-8210-4127-91EE-F30F553B155F}_32_T.png&quot;/&gt;&lt;left val=&quot;99&quot;/&gt;&lt;top val=&quot;12&quot;/&gt;&lt;width val=&quot;571&quot;/&gt;&lt;height val=&quot;115&quot;/&gt;&lt;hasText val=&quot;1&quot;/&gt;&lt;/Image&gt;&lt;/ThreeDShapeInfo&gt;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11&quot;/&gt;&lt;lineCharCount val=&quot;58&quot;/&gt;&lt;lineCharCount val=&quot;40&quot;/&gt;&lt;lineCharCount val=&quot;58&quot;/&gt;&lt;lineCharCount val=&quot;63&quot;/&gt;&lt;lineCharCount val=&quot;10&quot;/&gt;&lt;/TableIndex&gt;&lt;/ShapeTextInfo&gt;"/>
  <p:tag name="HTML_SHAPEINFO" val="&lt;TextEffect&gt;&lt;Image&gt;&lt;filename val=&quot;C:\Users\asus\AppData\Local\Temp\PR\data\asimages\{706D01AF-21DE-4199-BE3B-8FE7956DD0DC}_1.png_crop.png&quot;/&gt;&lt;left val=&quot;9&quot;/&gt;&lt;top val=&quot;142&quot;/&gt;&lt;width val=&quot;116&quot;/&gt;&lt;height val=&quot;22&quot;/&gt;&lt;hasText val=&quot;1&quot;/&gt;&lt;paraId val=&quot;1&quot;/&gt;&lt;/Image&gt;&lt;Image&gt;&lt;filename val=&quot;C:\Users\asus\AppData\Local\Temp\PR\data\asimages\{58B61BFB-9C56-4483-AB68-30EDA37F2568}_1.png_crop.png&quot;/&gt;&lt;left val=&quot;8&quot;/&gt;&lt;top val=&quot;186&quot;/&gt;&lt;width val=&quot;671&quot;/&gt;&lt;height val=&quot;55&quot;/&gt;&lt;hasText val=&quot;1&quot;/&gt;&lt;paraId val=&quot;2&quot;/&gt;&lt;/Image&gt;&lt;Image&gt;&lt;filename val=&quot;C:\Users\asus\AppData\Local\Temp\PR\data\asimages\{DFE66146-A396-47D3-84B9-4B471A9A660D}_1.png_crop.png&quot;/&gt;&lt;left val=&quot;8&quot;/&gt;&lt;top val=&quot;258&quot;/&gt;&lt;width val=&quot;633&quot;/&gt;&lt;height val=&quot;26&quot;/&gt;&lt;hasText val=&quot;1&quot;/&gt;&lt;paraId val=&quot;3&quot;/&gt;&lt;/Image&gt;&lt;Image&gt;&lt;filename val=&quot;C:\Users\asus\AppData\Local\Temp\PR\data\asimages\{3F31AA2B-4477-4B1A-AFD3-FAB9E8EB3BCF}_1.png_crop.png&quot;/&gt;&lt;left val=&quot;8&quot;/&gt;&lt;top val=&quot;301&quot;/&gt;&lt;width val=&quot;696&quot;/&gt;&lt;height val=&quot;55&quot;/&gt;&lt;hasText val=&quot;1&quot;/&gt;&lt;paraId val=&quot;4&quot;/&gt;&lt;/Image&gt;&lt;/TextEffect&gt;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BE2A3C4A-1E79-43FA-84A8-55E4FFE9AECA}&quot;/&gt;&lt;isInvalidForFieldText val=&quot;0&quot;/&gt;&lt;Image&gt;&lt;filename val=&quot;C:\Users\asus\AppData\Local\Temp\PR\data\asimages\{BE2A3C4A-1E79-43FA-84A8-55E4FFE9AECA}_32.png&quot;/&gt;&lt;left val=&quot;635&quot;/&gt;&lt;top val=&quot;215&quot;/&gt;&lt;width val=&quot;50&quot;/&gt;&lt;height val=&quot;50&quot;/&gt;&lt;hasText val=&quot;1&quot;/&gt;&lt;/Image&gt;&lt;/ThreeDShapeInfo&gt;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B356DEA2-9059-40F9-9974-F1EC96D19F8E}&quot;/&gt;&lt;isInvalidForFieldText val=&quot;0&quot;/&gt;&lt;Image&gt;&lt;filename val=&quot;C:\Users\asus\AppData\Local\Temp\PR\data\asimages\{B356DEA2-9059-40F9-9974-F1EC96D19F8E}_32.png&quot;/&gt;&lt;left val=&quot;53&quot;/&gt;&lt;top val=&quot;455&quot;/&gt;&lt;width val=&quot;50&quot;/&gt;&lt;height val=&quot;53&quot;/&gt;&lt;hasText val=&quot;1&quot;/&gt;&lt;/Image&gt;&lt;/ThreeDShapeInfo&gt;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11BA8583-F272-45FD-B087-0347B197F206}&quot;/&gt;&lt;isInvalidForFieldText val=&quot;0&quot;/&gt;&lt;Image&gt;&lt;filename val=&quot;C:\Users\asus\AppData\Local\Temp\PR\data\asimages\{11BA8583-F272-45FD-B087-0347B197F206}_32.png&quot;/&gt;&lt;left val=&quot;401&quot;/&gt;&lt;top val=&quot;449&quot;/&gt;&lt;width val=&quot;50&quot;/&gt;&lt;height val=&quot;53&quot;/&gt;&lt;hasText val=&quot;1&quot;/&gt;&lt;/Image&gt;&lt;/ThreeDShapeInfo&gt;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sus\Desktop\CNTT\thu am toan\29 - 30.mp3"/>
  <p:tag name="HTML_SHAPEINFO" val="&lt;SlideThumbPath val=&quot;Slide33.PNG&quot;/&gt;"/>
  <p:tag name="PPSNARRATION" val="33,1870232226,G:\van\duthitp\TOAN\TOÁN SỐ 6 TIẾT 3_pptx\Media.ppcx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D59CEED2-DFE1-494C-9CCD-B3A3C27529E4}&quot;/&gt;&lt;isInvalidForFieldText val=&quot;0&quot;/&gt;&lt;Image&gt;&lt;filename val=&quot;C:\Users\asus\AppData\Local\Temp\PR\data\asimages\{D59CEED2-DFE1-494C-9CCD-B3A3C27529E4}_33.png&quot;/&gt;&lt;left val=&quot;299&quot;/&gt;&lt;top val=&quot;317&quot;/&gt;&lt;width val=&quot;116&quot;/&gt;&lt;height val=&quot;125&quot;/&gt;&lt;hasText val=&quot;1&quot;/&gt;&lt;/Image&gt;&lt;/ThreeDShapeInfo&gt;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asus\AppData\Local\Temp\PR\data\asimages\{69C0DBD1-C8F5-4D8B-B7D7-0E1C164B8EFE}_3.png&quot;/&gt;&lt;left val=&quot;5&quot;/&gt;&lt;top val=&quot;91&quot;/&gt;&lt;width val=&quot;318&quot;/&gt;&lt;height val=&quot;59&quot;/&gt;&lt;hasText val=&quot;1&quot;/&gt;&lt;/Image&gt;&lt;/ThreeDShapeInfo&gt;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sus\Desktop\CNTT\thu am toan\3.mp3"/>
  <p:tag name="HTML_SHAPEINFO" val="&lt;SlideThumbPath val=&quot;Slide4.PNG&quot;/&gt;"/>
  <p:tag name="PPSNARRATION" val="4,1870232226,G:\van\duthitp\TOAN\TOÁN SỐ 6 TIẾT 3_pptx\Media.ppcx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D9C22EEF-15C9-4935-B8BD-763BFAB54F56}&quot;/&gt;&lt;isInvalidForFieldText val=&quot;0&quot;/&gt;&lt;Image&gt;&lt;filename val=&quot;C:\Users\asus\AppData\Local\Temp\PR\data\asimages\{D9C22EEF-15C9-4935-B8BD-763BFAB54F56}_33.png&quot;/&gt;&lt;left val=&quot;35&quot;/&gt;&lt;top val=&quot;251&quot;/&gt;&lt;width val=&quot;41&quot;/&gt;&lt;height val=&quot;70&quot;/&gt;&lt;hasText val=&quot;1&quot;/&gt;&lt;/Image&gt;&lt;/ThreeDShapeInfo&gt;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E180401D-6736-4BB7-B554-294E49D01C6C}&quot;/&gt;&lt;isInvalidForFieldText val=&quot;0&quot;/&gt;&lt;Image&gt;&lt;filename val=&quot;C:\Users\asus\AppData\Local\Temp\PR\data\asimages\{E180401D-6736-4BB7-B554-294E49D01C6C}_33.png&quot;/&gt;&lt;left val=&quot;17&quot;/&gt;&lt;top val=&quot;419&quot;/&gt;&lt;width val=&quot;56&quot;/&gt;&lt;height val=&quot;68&quot;/&gt;&lt;hasText val=&quot;1&quot;/&gt;&lt;/Image&gt;&lt;/ThreeDShapeInfo&gt;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23957CB4-C98B-4D2A-A5A3-B3313D8D7C18}&quot;/&gt;&lt;isInvalidForFieldText val=&quot;0&quot;/&gt;&lt;Image&gt;&lt;filename val=&quot;C:\Users\asus\AppData\Local\Temp\PR\data\asimages\{23957CB4-C98B-4D2A-A5A3-B3313D8D7C18}_33.png&quot;/&gt;&lt;left val=&quot;629&quot;/&gt;&lt;top val=&quot;269&quot;/&gt;&lt;width val=&quot;56&quot;/&gt;&lt;height val=&quot;62&quot;/&gt;&lt;hasText val=&quot;1&quot;/&gt;&lt;/Image&gt;&lt;/ThreeDShapeInfo&gt;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DB755A40-A0AD-4C2D-AE87-BD4ECEE99DD9}&quot;/&gt;&lt;isInvalidForFieldText val=&quot;0&quot;/&gt;&lt;Image&gt;&lt;filename val=&quot;C:\Users\asus\AppData\Local\Temp\PR\data\asimages\{DB755A40-A0AD-4C2D-AE87-BD4ECEE99DD9}_33.png&quot;/&gt;&lt;left val=&quot;647&quot;/&gt;&lt;top val=&quot;395&quot;/&gt;&lt;width val=&quot;56&quot;/&gt;&lt;height val=&quot;74&quot;/&gt;&lt;hasText val=&quot;1&quot;/&gt;&lt;/Image&gt;&lt;/ThreeDShapeInfo&gt;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1BD25E2-8C6A-4CA1-9566-AE09F3ED986A}&quot;/&gt;&lt;isInvalidForFieldText val=&quot;0&quot;/&gt;&lt;Image&gt;&lt;filename val=&quot;C:\Users\asus\AppData\Local\Temp\PR\data\asimages\{31BD25E2-8C6A-4CA1-9566-AE09F3ED986A}_MtorLt.png&quot;/&gt;&lt;left val=&quot;49&quot;/&gt;&lt;top val=&quot;474&quot;/&gt;&lt;width val=&quot;448&quot;/&gt;&lt;height val=&quot;67&quot;/&gt;&lt;hasText val=&quot;1&quot;/&gt;&lt;/Image&gt;&lt;/ThreeDShape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10&quot;/&gt;&lt;lineCharCount val=&quot;62&quot;/&gt;&lt;lineCharCount val=&quot;47&quot;/&gt;&lt;lineCharCount val=&quot;63&quot;/&gt;&lt;lineCharCount val=&quot;65&quot;/&gt;&lt;lineCharCount val=&quot;10&quot;/&gt;&lt;lineCharCount val=&quot;66&quot;/&gt;&lt;lineCharCount val=&quot;5&quot;/&gt;&lt;lineCharCount val=&quot;59&quot;/&gt;&lt;lineCharCount val=&quot;40&quot;/&gt;&lt;lineCharCount val=&quot;9&quot;/&gt;&lt;lineCharCount val=&quot;43&quot;/&gt;&lt;/TableIndex&gt;&lt;/ShapeTextInfo&gt;"/>
  <p:tag name="HTML_SHAPEINFO" val="&lt;TextEffect&gt;&lt;Image&gt;&lt;filename val=&quot;C:\Users\asus\AppData\Local\Temp\PR\data\asimages\{D0BB554D-CCD3-4F0B-852C-E94F76ACB56C}_1.png_crop.png&quot;/&gt;&lt;left val=&quot;33&quot;/&gt;&lt;top val=&quot;99&quot;/&gt;&lt;width val=&quot;97&quot;/&gt;&lt;height val=&quot;22&quot;/&gt;&lt;hasText val=&quot;1&quot;/&gt;&lt;paraId val=&quot;1&quot;/&gt;&lt;/Image&gt;&lt;Image&gt;&lt;filename val=&quot;C:\Users\asus\AppData\Local\Temp\PR\data\asimages\{FDFDE955-A4C4-42E0-BE98-431DF93DAD0B}_1.png_crop.png&quot;/&gt;&lt;left val=&quot;25&quot;/&gt;&lt;top val=&quot;124&quot;/&gt;&lt;width val=&quot;665&quot;/&gt;&lt;height val=&quot;55&quot;/&gt;&lt;hasText val=&quot;1&quot;/&gt;&lt;paraId val=&quot;2&quot;/&gt;&lt;/Image&gt;&lt;Image&gt;&lt;filename val=&quot;C:\Users\asus\AppData\Local\Temp\PR\data\asimages\{F5E5F182-970E-4AEF-8788-8B8D2659501C}_1.png_crop.png&quot;/&gt;&lt;left val=&quot;25&quot;/&gt;&lt;top val=&quot;181&quot;/&gt;&lt;width val=&quot;679&quot;/&gt;&lt;height val=&quot;26&quot;/&gt;&lt;hasText val=&quot;1&quot;/&gt;&lt;paraId val=&quot;3&quot;/&gt;&lt;/Image&gt;&lt;Image&gt;&lt;filename val=&quot;C:\Users\asus\AppData\Local\Temp\PR\data\asimages\{C0E1B99B-3888-4EEF-858D-4BCD186735A5}_1.png_crop.png&quot;/&gt;&lt;left val=&quot;25&quot;/&gt;&lt;top val=&quot;210&quot;/&gt;&lt;width val=&quot;680&quot;/&gt;&lt;height val=&quot;55&quot;/&gt;&lt;hasText val=&quot;1&quot;/&gt;&lt;paraId val=&quot;4&quot;/&gt;&lt;/Image&gt;&lt;Image&gt;&lt;filename val=&quot;C:\Users\asus\AppData\Local\Temp\PR\data\asimages\{FB89F6FB-28FC-4959-84F7-09EA1DD0D4F0}_1.png_crop.png&quot;/&gt;&lt;left val=&quot;25&quot;/&gt;&lt;top val=&quot;268&quot;/&gt;&lt;width val=&quot;674&quot;/&gt;&lt;height val=&quot;55&quot;/&gt;&lt;hasText val=&quot;1&quot;/&gt;&lt;paraId val=&quot;5&quot;/&gt;&lt;/Image&gt;&lt;Image&gt;&lt;filename val=&quot;C:\Users\asus\AppData\Local\Temp\PR\data\asimages\{1D2009FC-8785-41B0-914B-F917B5491464}_1.png_crop.png&quot;/&gt;&lt;left val=&quot;26&quot;/&gt;&lt;top val=&quot;325&quot;/&gt;&lt;width val=&quot;613&quot;/&gt;&lt;height val=&quot;26&quot;/&gt;&lt;hasText val=&quot;1&quot;/&gt;&lt;paraId val=&quot;6&quot;/&gt;&lt;/Image&gt;&lt;Image&gt;&lt;filename val=&quot;C:\Users\asus\AppData\Local\Temp\PR\data\asimages\{56ABDE24-243C-4C9D-8174-6DF1B40D984B}_1.png_crop.png&quot;/&gt;&lt;left val=&quot;728&quot;/&gt;&lt;top val=&quot;454&quot;/&gt;&lt;width val=&quot;0&quot;/&gt;&lt;height val=&quot;0&quot;/&gt;&lt;hasText val=&quot;1&quot;/&gt;&lt;paraId val=&quot;7&quot;/&gt;&lt;/Image&gt;&lt;Image&gt;&lt;filename val=&quot;C:\Users\asus\AppData\Local\Temp\PR\data\asimages\{3CBB1DFB-9107-4FBD-9CBA-0C3644F2CA04}_1.png_crop.png&quot;/&gt;&lt;left val=&quot;25&quot;/&gt;&lt;top val=&quot;387&quot;/&gt;&lt;width val=&quot;90&quot;/&gt;&lt;height val=&quot;22&quot;/&gt;&lt;hasText val=&quot;1&quot;/&gt;&lt;paraId val=&quot;8&quot;/&gt;&lt;/Image&gt;&lt;Image&gt;&lt;filename val=&quot;C:\Users\asus\AppData\Local\Temp\PR\data\asimages\{07A55ECF-5E90-499A-8391-3189FF302C82}_1.png_crop.png&quot;/&gt;&lt;left val=&quot;25&quot;/&gt;&lt;top val=&quot;415&quot;/&gt;&lt;width val=&quot;457&quot;/&gt;&lt;height val=&quot;23&quot;/&gt;&lt;hasText val=&quot;1&quot;/&gt;&lt;paraId val=&quot;9&quot;/&gt;&lt;/Image&gt;&lt;/TextEffect&gt;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sus\Desktop\chuyen duoi thu am the\toan.mp3"/>
  <p:tag name="HTML_SHAPEINFO" val="&lt;SlideThumbPath val=&quot;Slide5.PNG&quot;/&gt;"/>
  <p:tag name="PPSNARRATION" val="5,1870232226,G:\van\duthitp\TOAN\TOÁN SỐ 6 TIẾT 3_pptx\Media.ppcx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F931D6BE-BDD6-41D6-9F7B-26C669C2CC28}&quot;/&gt;&lt;isInvalidForFieldText val=&quot;0&quot;/&gt;&lt;Image&gt;&lt;filename val=&quot;C:\Users\asus\AppData\Local\Temp\PR\data\asimages\{F931D6BE-BDD6-41D6-9F7B-26C669C2CC28}_33.png&quot;/&gt;&lt;left val=&quot;78&quot;/&gt;&lt;top val=&quot;77&quot;/&gt;&lt;width val=&quot;131&quot;/&gt;&lt;height val=&quot;156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7&quot;/&gt;&lt;lineCharCount val=&quot;31&quot;/&gt;&lt;/TableIndex&gt;&lt;/ShapeTextInfo&gt;"/>
  <p:tag name="HTML_SHAPEINFO" val="&lt;TextEffect&gt;&lt;Image&gt;&lt;filename val=&quot;C:\Users\asus\AppData\Local\Temp\PR\data\asimages\{2078BEF5-011F-4DD9-8D97-E01B87F840EB}_1.png_crop.png&quot;/&gt;&lt;left val=&quot;224&quot;/&gt;&lt;top val=&quot;238&quot;/&gt;&lt;width val=&quot;282&quot;/&gt;&lt;height val=&quot;30&quot;/&gt;&lt;hasText val=&quot;1&quot;/&gt;&lt;paraId val=&quot;1&quot;/&gt;&lt;/Image&gt;&lt;Image&gt;&lt;filename val=&quot;C:\Users\asus\AppData\Local\Temp\PR\data\asimages\{52329F8D-39C4-44B0-9A39-7D1D39037EC5}_1.png_crop.png&quot;/&gt;&lt;left val=&quot;195&quot;/&gt;&lt;top val=&quot;277&quot;/&gt;&lt;width val=&quot;327&quot;/&gt;&lt;height val=&quot;31&quot;/&gt;&lt;hasText val=&quot;1&quot;/&gt;&lt;paraId val=&quot;2&quot;/&gt;&lt;/Image&gt;&lt;/TextEffect&gt;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C0995DAA-665F-4CDC-A339-393E8B00CE59}&quot;/&gt;&lt;isInvalidForFieldText val=&quot;0&quot;/&gt;&lt;Image&gt;&lt;filename val=&quot;C:\Users\asus\AppData\Local\Temp\PR\data\asimages\{C0995DAA-665F-4CDC-A339-393E8B00CE59}_33.png&quot;/&gt;&lt;left val=&quot;522&quot;/&gt;&lt;top val=&quot;101&quot;/&gt;&lt;width val=&quot;131&quot;/&gt;&lt;height val=&quot;156&quot;/&gt;&lt;hasText val=&quot;1&quot;/&gt;&lt;/Image&gt;&lt;/ThreeDShapeInfo&gt;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2&quot;/&gt;&lt;lineCharCount val=&quot;24&quot;/&gt;&lt;/TableIndex&gt;&lt;/ShapeTextInfo&gt;"/>
  <p:tag name="HTML_SHAPEINFO" val="&lt;ThreeDShapeInfo&gt;&lt;uuid val=&quot;&quot;/&gt;&lt;isInvalidForFieldText val=&quot;0&quot;/&gt;&lt;Image&gt;&lt;filename val=&quot;C:\Users\asus\AppData\Local\Temp\PR\data\asimages\{C9F1939F-43C2-4F57-A55D-0A62F28D3C67}_33.png&quot;/&gt;&lt;left val=&quot;42&quot;/&gt;&lt;top val=&quot;13&quot;/&gt;&lt;width val=&quot;649&quot;/&gt;&lt;height val=&quot;109&quot;/&gt;&lt;hasText val=&quot;1&quot;/&gt;&lt;/Image&gt;&lt;/ThreeDShapeInfo&gt;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sus\Desktop\CNTT\thu am toan\31.mp3"/>
  <p:tag name="HTML_SHAPEINFO" val="&lt;SlideThumbPath val=&quot;Slide34.PNG&quot;/&gt;"/>
  <p:tag name="PPSNARRATION" val="34,1870232226,G:\van\duthitp\TOAN\TOÁN SỐ 6 TIẾT 3_pptx\Media.ppcx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E3859EF-FA07-454C-9C1A-6D7EDACF9ADE}&quot;/&gt;&lt;isInvalidForFieldText val=&quot;0&quot;/&gt;&lt;Image&gt;&lt;filename val=&quot;C:\Users\asus\AppData\Local\Temp\~Ca36DF\data\asimages\{4E3859EF-FA07-454C-9C1A-6D7EDACF9ADE}.png&quot;/&gt;&lt;left val=&quot;570&quot;/&gt;&lt;top val=&quot;0&quot;/&gt;&lt;width val=&quot;150&quot;/&gt;&lt;height val=&quot;126&quot;/&gt;&lt;hasText val=&quot;1&quot;/&gt;&lt;/Image&gt;&lt;/ThreeDShapeInfo&gt;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1F4C9B9-E834-4246-B939-0881AEF28F40}&quot;/&gt;&lt;isInvalidForFieldText val=&quot;0&quot;/&gt;&lt;Image&gt;&lt;filename val=&quot;C:\Users\asus\AppData\Local\Temp\~Ca36DF\data\asimages\{81F4C9B9-E834-4246-B939-0881AEF28F40}.png&quot;/&gt;&lt;left val=&quot;0&quot;/&gt;&lt;top val=&quot;0&quot;/&gt;&lt;width val=&quot;150&quot;/&gt;&lt;height val=&quot;126&quot;/&gt;&lt;hasText val=&quot;1&quot;/&gt;&lt;/Image&gt;&lt;/ThreeDShapeInfo&gt;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9DACAF-E76A-4B11-A2D8-10C8C814D1CF}&quot;/&gt;&lt;isInvalidForFieldText val=&quot;0&quot;/&gt;&lt;Image&gt;&lt;filename val=&quot;C:\Users\asus\AppData\Local\Temp\~Ca36DF\data\asimages\{459DACAF-E76A-4B11-A2D8-10C8C814D1CF}.png&quot;/&gt;&lt;left val=&quot;270&quot;/&gt;&lt;top val=&quot;421&quot;/&gt;&lt;width val=&quot;175&quot;/&gt;&lt;height val=&quot;118&quot;/&gt;&lt;hasText val=&quot;1&quot;/&gt;&lt;/Image&gt;&lt;/ThreeDShapeInfo&gt;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DADFA42-3162-42A2-99D9-ECB39C26C4FA}&quot;/&gt;&lt;isInvalidForFieldText val=&quot;0&quot;/&gt;&lt;Image&gt;&lt;filename val=&quot;C:\Users\asus\AppData\Local\Temp\~Ca36DF\data\asimages\{3DADFA42-3162-42A2-99D9-ECB39C26C4FA}.png&quot;/&gt;&lt;left val=&quot;408&quot;/&gt;&lt;top val=&quot;421&quot;/&gt;&lt;width val=&quot;175&quot;/&gt;&lt;height val=&quot;118&quot;/&gt;&lt;hasText val=&quot;1&quot;/&gt;&lt;/Image&gt;&lt;/ThreeDShapeInfo&gt;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452596D-5E62-42CF-A4D6-DA6D7DB97695}&quot;/&gt;&lt;isInvalidForFieldText val=&quot;0&quot;/&gt;&lt;Image&gt;&lt;filename val=&quot;C:\Users\asus\AppData\Local\Temp\~Ca36DF\data\asimages\{1452596D-5E62-42CF-A4D6-DA6D7DB97695}.png&quot;/&gt;&lt;left val=&quot;545&quot;/&gt;&lt;top val=&quot;421&quot;/&gt;&lt;width val=&quot;174&quot;/&gt;&lt;height val=&quot;118&quot;/&gt;&lt;hasText val=&quot;1&quot;/&gt;&lt;/Image&gt;&lt;/ThreeDShapeInfo&gt;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443A890-6BDB-4EBE-AF31-272C5C859696}&quot;/&gt;&lt;isInvalidForFieldText val=&quot;0&quot;/&gt;&lt;Image&gt;&lt;filename val=&quot;C:\Users\asus\AppData\Local\Temp\~Ca36DF\data\asimages\{5443A890-6BDB-4EBE-AF31-272C5C859696}.png&quot;/&gt;&lt;left val=&quot;0&quot;/&gt;&lt;top val=&quot;421&quot;/&gt;&lt;width val=&quot;175&quot;/&gt;&lt;height val=&quot;118&quot;/&gt;&lt;hasText val=&quot;1&quot;/&gt;&lt;/Image&gt;&lt;/ThreeDShapeInfo&gt;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2F39B1A-4285-4525-A4E0-64A923473062}&quot;/&gt;&lt;isInvalidForFieldText val=&quot;0&quot;/&gt;&lt;Image&gt;&lt;filename val=&quot;C:\Users\asus\AppData\Local\Temp\~Ca36DF\data\asimages\{92F39B1A-4285-4525-A4E0-64A923473062}.png&quot;/&gt;&lt;left val=&quot;162&quot;/&gt;&lt;top val=&quot;421&quot;/&gt;&lt;width val=&quot;132&quot;/&gt;&lt;height val=&quot;118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507C8D6-7E75-454C-A1C1-DA22FA892AC0}&quot;/&gt;&lt;isInvalidForFieldText val=&quot;0&quot;/&gt;&lt;Image&gt;&lt;filename val=&quot;C:\Users\asus\AppData\Local\Temp\~Ca36DF\data\asimages\{F507C8D6-7E75-454C-A1C1-DA22FA892AC0}.png&quot;/&gt;&lt;left val=&quot;270&quot;/&gt;&lt;top val=&quot;421&quot;/&gt;&lt;width val=&quot;175&quot;/&gt;&lt;height val=&quot;118&quot;/&gt;&lt;hasText val=&quot;1&quot;/&gt;&lt;/Image&gt;&lt;/ThreeDShapeInfo&gt;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CE4DC853-A45D-4DC1-9B46-52153B7D1939}&quot;/&gt;&lt;isInvalidForFieldText val=&quot;1&quot;/&gt;&lt;Image&gt;&lt;filename val=&quot;C:\Users\asus\AppData\Local\Temp\PR\data\asimages\{CE4DC853-A45D-4DC1-9B46-52153B7D1939}_34_S.png&quot;/&gt;&lt;left val=&quot;252&quot;/&gt;&lt;top val=&quot;186&quot;/&gt;&lt;width val=&quot;313&quot;/&gt;&lt;height val=&quot;103&quot;/&gt;&lt;hasText val=&quot;0&quot;/&gt;&lt;/Image&gt;&lt;Image&gt;&lt;filename val=&quot;C:\Users\asus\AppData\Local\Temp\PR\data\asimages\{CE4DC853-A45D-4DC1-9B46-52153B7D1939}_34_T.png&quot;/&gt;&lt;left val=&quot;252&quot;/&gt;&lt;top val=&quot;186&quot;/&gt;&lt;width val=&quot;313&quot;/&gt;&lt;height val=&quot;103&quot;/&gt;&lt;hasText val=&quot;1&quot;/&gt;&lt;/Image&gt;&lt;/ThreeDShapeInfo&gt;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9&quot;/&gt;&lt;lineCharCount val=&quot;1&quot;/&gt;&lt;/TableIndex&gt;&lt;/ShapeTextInfo&gt;"/>
  <p:tag name="HTML_SHAPEINFO" val="&lt;ThreeDShapeInfo&gt;&lt;uuid val=&quot;&quot;/&gt;&lt;isInvalidForFieldText val=&quot;0&quot;/&gt;&lt;Image&gt;&lt;filename val=&quot;C:\Users\asus\AppData\Local\Temp\PR\data\asimages\{6FBFAC72-7591-4FBF-B03C-CDEABDA67187}_34.png&quot;/&gt;&lt;left val=&quot;261&quot;/&gt;&lt;top val=&quot;205&quot;/&gt;&lt;width val=&quot;315&quot;/&gt;&lt;height val=&quot;113&quot;/&gt;&lt;hasText val=&quot;1&quot;/&gt;&lt;/Image&gt;&lt;/ThreeDShapeInfo&gt;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sus\Desktop\CNTT\thu am toan\31.mp3"/>
  <p:tag name="HTML_SHAPEINFO" val="&lt;SlideThumbPath val=&quot;Slide35.PNG&quot;/&gt;"/>
  <p:tag name="PPSNARRATION" val="35,1870232226,G:\van\duthitp\TOAN\TOÁN SỐ 6 TIẾT 3_pptx\Media.ppcx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4A9CF16-FBE5-4E3C-84F9-67805380FB9C}&quot;/&gt;&lt;isInvalidForFieldText val=&quot;0&quot;/&gt;&lt;Image&gt;&lt;filename val=&quot;C:\Users\asus\AppData\Local\Temp\~Ca36DF\data\asimages\{C4A9CF16-FBE5-4E3C-84F9-67805380FB9C}.png&quot;/&gt;&lt;left val=&quot;570&quot;/&gt;&lt;top val=&quot;0&quot;/&gt;&lt;width val=&quot;150&quot;/&gt;&lt;height val=&quot;126&quot;/&gt;&lt;hasText val=&quot;1&quot;/&gt;&lt;/Image&gt;&lt;/ThreeDShapeInfo&gt;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FF3EA5C-2BD9-49CE-BBB8-4E0B7FFBC035}&quot;/&gt;&lt;isInvalidForFieldText val=&quot;0&quot;/&gt;&lt;Image&gt;&lt;filename val=&quot;C:\Users\asus\AppData\Local\Temp\~Ca36DF\data\asimages\{FFF3EA5C-2BD9-49CE-BBB8-4E0B7FFBC035}.png&quot;/&gt;&lt;left val=&quot;0&quot;/&gt;&lt;top val=&quot;0&quot;/&gt;&lt;width val=&quot;150&quot;/&gt;&lt;height val=&quot;126&quot;/&gt;&lt;hasText val=&quot;1&quot;/&gt;&lt;/Image&gt;&lt;/ThreeDShapeInfo&gt;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7B26F1C-AEE9-4020-9AD6-D7B6713EB9CE}&quot;/&gt;&lt;isInvalidForFieldText val=&quot;0&quot;/&gt;&lt;Image&gt;&lt;filename val=&quot;C:\Users\asus\AppData\Local\Temp\~Ca36DF\data\asimages\{17B26F1C-AEE9-4020-9AD6-D7B6713EB9CE}.png&quot;/&gt;&lt;left val=&quot;270&quot;/&gt;&lt;top val=&quot;421&quot;/&gt;&lt;width val=&quot;175&quot;/&gt;&lt;height val=&quot;118&quot;/&gt;&lt;hasText val=&quot;1&quot;/&gt;&lt;/Image&gt;&lt;/ThreeDShapeInfo&gt;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76F18E1-A976-4EF2-9EDA-668259BF09D4}&quot;/&gt;&lt;isInvalidForFieldText val=&quot;0&quot;/&gt;&lt;Image&gt;&lt;filename val=&quot;C:\Users\asus\AppData\Local\Temp\~Ca36DF\data\asimages\{676F18E1-A976-4EF2-9EDA-668259BF09D4}.png&quot;/&gt;&lt;left val=&quot;408&quot;/&gt;&lt;top val=&quot;421&quot;/&gt;&lt;width val=&quot;175&quot;/&gt;&lt;height val=&quot;118&quot;/&gt;&lt;hasText val=&quot;1&quot;/&gt;&lt;/Image&gt;&lt;/ThreeDShapeInfo&gt;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2AED79D-D228-4A0B-9BFF-FBA7519F6C0B}&quot;/&gt;&lt;isInvalidForFieldText val=&quot;0&quot;/&gt;&lt;Image&gt;&lt;filename val=&quot;C:\Users\asus\AppData\Local\Temp\~Ca36DF\data\asimages\{E2AED79D-D228-4A0B-9BFF-FBA7519F6C0B}.png&quot;/&gt;&lt;left val=&quot;545&quot;/&gt;&lt;top val=&quot;421&quot;/&gt;&lt;width val=&quot;174&quot;/&gt;&lt;height val=&quot;118&quot;/&gt;&lt;hasText val=&quot;1&quot;/&gt;&lt;/Image&gt;&lt;/ThreeDShapeInfo&gt;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4904E3C-8869-44F9-9141-3F85252AE39A}&quot;/&gt;&lt;isInvalidForFieldText val=&quot;0&quot;/&gt;&lt;Image&gt;&lt;filename val=&quot;C:\Users\asus\AppData\Local\Temp\~Ca36DF\data\asimages\{E4904E3C-8869-44F9-9141-3F85252AE39A}.png&quot;/&gt;&lt;left val=&quot;0&quot;/&gt;&lt;top val=&quot;421&quot;/&gt;&lt;width val=&quot;175&quot;/&gt;&lt;height val=&quot;118&quot;/&gt;&lt;hasText val=&quot;1&quot;/&gt;&lt;/Image&gt;&lt;/ThreeDShapeInfo&gt;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19CA4EC-889A-4706-87A9-B88E0605FF1A}&quot;/&gt;&lt;isInvalidForFieldText val=&quot;0&quot;/&gt;&lt;Image&gt;&lt;filename val=&quot;C:\Users\asus\AppData\Local\Temp\~Ca36DF\data\asimages\{319CA4EC-889A-4706-87A9-B88E0605FF1A}.png&quot;/&gt;&lt;left val=&quot;162&quot;/&gt;&lt;top val=&quot;421&quot;/&gt;&lt;width val=&quot;132&quot;/&gt;&lt;height val=&quot;118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F107698-FC6F-4086-B21E-759BDAF6D673}&quot;/&gt;&lt;isInvalidForFieldText val=&quot;0&quot;/&gt;&lt;Image&gt;&lt;filename val=&quot;C:\Users\asus\AppData\Local\Temp\~Ca36DF\data\asimages\{CF107698-FC6F-4086-B21E-759BDAF6D673}.png&quot;/&gt;&lt;left val=&quot;408&quot;/&gt;&lt;top val=&quot;421&quot;/&gt;&lt;width val=&quot;175&quot;/&gt;&lt;height val=&quot;118&quot;/&gt;&lt;hasText val=&quot;1&quot;/&gt;&lt;/Image&gt;&lt;/ThreeDShapeInfo&gt;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0ED27F0E-58F5-4156-821E-17CA7F66CC3F}&quot;/&gt;&lt;isInvalidForFieldText val=&quot;1&quot;/&gt;&lt;Image&gt;&lt;filename val=&quot;C:\Users\asus\AppData\Local\Temp\PR\data\asimages\{0ED27F0E-58F5-4156-821E-17CA7F66CC3F}_35_S.png&quot;/&gt;&lt;left val=&quot;174&quot;/&gt;&lt;top val=&quot;186&quot;/&gt;&lt;width val=&quot;451&quot;/&gt;&lt;height val=&quot;139&quot;/&gt;&lt;hasText val=&quot;0&quot;/&gt;&lt;/Image&gt;&lt;Image&gt;&lt;filename val=&quot;C:\Users\asus\AppData\Local\Temp\PR\data\asimages\{0ED27F0E-58F5-4156-821E-17CA7F66CC3F}_35_T.png&quot;/&gt;&lt;left val=&quot;174&quot;/&gt;&lt;top val=&quot;186&quot;/&gt;&lt;width val=&quot;451&quot;/&gt;&lt;height val=&quot;139&quot;/&gt;&lt;hasText val=&quot;1&quot;/&gt;&lt;/Image&gt;&lt;/ThreeDShapeInfo&gt;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2&quot;/&gt;&lt;lineCharCount val=&quot;1&quot;/&gt;&lt;/TableIndex&gt;&lt;/ShapeTextInfo&gt;"/>
  <p:tag name="HTML_SHAPEINFO" val="&lt;ThreeDShapeInfo&gt;&lt;uuid val=&quot;&quot;/&gt;&lt;isInvalidForFieldText val=&quot;0&quot;/&gt;&lt;Image&gt;&lt;filename val=&quot;C:\Users\asus\AppData\Local\Temp\PR\data\asimages\{9DD20EE0-9552-44E2-A721-3C117298065C}_35.png&quot;/&gt;&lt;left val=&quot;177&quot;/&gt;&lt;top val=&quot;217&quot;/&gt;&lt;width val=&quot;471&quot;/&gt;&lt;height val=&quot;113&quot;/&gt;&lt;hasText val=&quot;1&quot;/&gt;&lt;/Image&gt;&lt;/ThreeDShapeInfo&gt;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13]]&gt;&lt;/SlideID&gt;&lt;/ChangeData&gt;"/>
  <p:tag name="PPSNARRATIONPROPS" val="C:\Users\asus\Desktop\CNTT\thu am toan\32.mp3"/>
  <p:tag name="MMPROD_ID" val="11032"/>
  <p:tag name="MMPROD_TYPE" val="10016"/>
  <p:tag name="MMPROD_DATA" val="&lt;property id=&quot;10026&quot; value=&quot;10&quot;/&gt;&lt;property id=&quot;10027&quot; value=&quot;Interaction11032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710"/>
  <p:tag name="MMPROD_PARENTQUESTIONGROUPID" val="-1"/>
  <p:tag name="MMPROD_PASSDATA" val="&lt;object type=&quot;10050&quot; unique_id=&quot;11034&quot;&gt;&lt;property id=&quot;10020&quot; value=&quot;2&quot;/&gt;&lt;property id=&quot;10191&quot; value=&quot;58&quot;/&gt;&lt;/object&gt;"/>
  <p:tag name="MMPROD_FAILDATA" val="&lt;object type=&quot;10051&quot; unique_id=&quot;11035&quot;&gt;&lt;property id=&quot;10020&quot; value=&quot;2&quot;/&gt;&lt;property id=&quot;10191&quot; value=&quot;59&quot;/&gt;&lt;/object&gt;"/>
  <p:tag name="QUIZCLIPSSOURCE" val="1870232226,C:\Users\asus\Desktop\TOÁN SỐ 6 TIẾT 3_pptx\TOÁN SỐ 6 TIẾT 3_pptx\Media.ppcx"/>
  <p:tag name="HTML_SHAPEINFO" val="&lt;SlideThumbPath val=&quot;Slide36.PNG&quot;/&gt;"/>
  <p:tag name="PPSNARRATION" val="36,1870232226,G:\van\duthitp\TOAN\TOÁN SỐ 6 TIẾT 3_pptx\Media.ppcx"/>
  <p:tag name="MMPROD_ANSWERCOUNT" val="3"/>
  <p:tag name="MMPROD_ITEMCOUNT" val="3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Cột 1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0&quot;/&gt;&lt;isInvalidForFieldText val=&quot;0&quot;/&gt;&lt;Image&gt;&lt;filename val=&quot;C:\Users\asus\AppData\Local\Temp\PR\data\asimages\{33120727-3AFF-45CB-924A-B2E46A0C99EB}_36.png&quot;/&gt;&lt;left val=&quot;182&quot;/&gt;&lt;top val=&quot;190&quot;/&gt;&lt;width val=&quot;190&quot;/&gt;&lt;height val=&quot;55&quot;/&gt;&lt;hasText val=&quot;1&quot;/&gt;&lt;/Image&gt;&lt;/ThreeDShapeInfo&gt;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Cột 2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10&quot;/&gt;&lt;isInvalidForFieldText val=&quot;0&quot;/&gt;&lt;Image&gt;&lt;filename val=&quot;C:\Users\asus\AppData\Local\Temp\PR\data\asimages\{62F115D6-D989-4EA4-BADB-B17EE0FB0AF1}_36.png&quot;/&gt;&lt;left val=&quot;386&quot;/&gt;&lt;top val=&quot;190&quot;/&gt;&lt;width val=&quot;190&quot;/&gt;&lt;height val=&quot;55&quot;/&gt;&lt;hasText val=&quot;1&quot;/&gt;&lt;/Image&gt;&lt;/ThreeDShapeInfo&gt;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5]]&gt;&lt;/Left&gt;&lt;Top&gt;&lt;![CDATA[165]]&gt;&lt;/Top&gt;&lt;/ChangeData&gt;"/>
  <p:tag name="MMPROD_ABSOLUTEPOSITIONID" val="4001"/>
  <p:tag name="MMPROD_ID" val="11037"/>
  <p:tag name="MMPROD_TYPE" val="10023"/>
  <p:tag name="MMPROD_DATA" val="&lt;property id=&quot;10193&quot; value=&quot;A&quot;/&gt;&lt;property id=&quot;10199&quot; value=&quot;0&quot;/&gt;"/>
  <p:tag name="MMPROD_COLLECTIONCONTAINERID" val="11033"/>
  <p:tag name="MMPROD_PARENTID" val="11032"/>
  <p:tag name="HTML_SHAPEINFO" val="&lt;ThreeDShapeInfo&gt;&lt;uuid val=&quot;4001&quot;/&gt;&lt;isInvalidForFieldText val=&quot;0&quot;/&gt;&lt;Image&gt;&lt;filename val=&quot;C:\Users\asus\AppData\Local\Temp\PR\data\asimages\{00F474E0-1BB6-4C85-BC83-674B4763D353}_36.png&quot;/&gt;&lt;left val=&quot;380&quot;/&gt;&lt;top val=&quot;241&quot;/&gt;&lt;width val=&quot;208&quot;/&gt;&lt;height val=&quot;87&quot;/&gt;&lt;hasText val=&quot;1&quot;/&gt;&lt;/Image&gt;&lt;/ThreeDShapeInfo&gt;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5]]&gt;&lt;/Left&gt;&lt;Top&gt;&lt;![CDATA[209.875]]&gt;&lt;/Top&gt;&lt;/ChangeData&gt;"/>
  <p:tag name="MMPROD_ABSOLUTEPOSITIONID" val="4002"/>
  <p:tag name="MMPROD_ID" val="11038"/>
  <p:tag name="MMPROD_TYPE" val="10023"/>
  <p:tag name="MMPROD_DATA" val="&lt;property id=&quot;10193&quot; value=&quot;B&quot;/&gt;&lt;property id=&quot;10199&quot; value=&quot;0&quot;/&gt;"/>
  <p:tag name="MMPROD_COLLECTIONCONTAINERID" val="11033"/>
  <p:tag name="MMPROD_PARENTID" val="11032"/>
  <p:tag name="HTML_SHAPEINFO" val="&lt;ThreeDShapeInfo&gt;&lt;uuid val=&quot;4002&quot;/&gt;&lt;isInvalidForFieldText val=&quot;0&quot;/&gt;&lt;Image&gt;&lt;filename val=&quot;C:\Users\asus\AppData\Local\Temp\PR\data\asimages\{13C6B6C1-5B24-46C7-83E2-5DD579A02E3A}_36.png&quot;/&gt;&lt;left val=&quot;380&quot;/&gt;&lt;top val=&quot;286&quot;/&gt;&lt;width val=&quot;208&quot;/&gt;&lt;height val=&quot;86&quot;/&gt;&lt;hasText val=&quot;1&quot;/&gt;&lt;/Image&gt;&lt;/ThreeDShapeInfo&gt;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5]]&gt;&lt;/Left&gt;&lt;Top&gt;&lt;![CDATA[254.75]]&gt;&lt;/Top&gt;&lt;/ChangeData&gt;"/>
  <p:tag name="MMPROD_ABSOLUTEPOSITIONID" val="4003"/>
  <p:tag name="MMPROD_ID" val="11039"/>
  <p:tag name="MMPROD_TYPE" val="10023"/>
  <p:tag name="MMPROD_DATA" val="&lt;property id=&quot;10193&quot; value=&quot;C&quot;/&gt;&lt;property id=&quot;10199&quot; value=&quot;0&quot;/&gt;"/>
  <p:tag name="MMPROD_COLLECTIONCONTAINERID" val="11033"/>
  <p:tag name="MMPROD_PARENTID" val="11032"/>
  <p:tag name="HTML_SHAPEINFO" val="&lt;ThreeDShapeInfo&gt;&lt;uuid val=&quot;4003&quot;/&gt;&lt;isInvalidForFieldText val=&quot;0&quot;/&gt;&lt;Image&gt;&lt;filename val=&quot;C:\Users\asus\AppData\Local\Temp\PR\data\asimages\{DDF432CE-68B7-48AA-BB7A-F24FA84CF7BE}_36.png&quot;/&gt;&lt;left val=&quot;380&quot;/&gt;&lt;top val=&quot;330&quot;/&gt;&lt;width val=&quot;207&quot;/&gt;&lt;height val=&quot;87&quot;/&gt;&lt;hasText val=&quot;1&quot;/&gt;&lt;/Image&gt;&lt;/ThreeDShapeInfo&gt;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]]&gt;&lt;/Top&gt;&lt;/ChangeData&gt;"/>
  <p:tag name="MMPROD_ABSOLUTEPOSITIONID" val="3001"/>
  <p:tag name="MMPROD_ID" val="11040"/>
  <p:tag name="MMPROD_TYPE" val="10028"/>
  <p:tag name="MMPROD_COLLECTIONCONTAINERID" val="11036"/>
  <p:tag name="MMPROD_PARENTID" val="11032"/>
  <p:tag name="HTML_AUTOSHAPE_INFO" val="&lt;ThreeDShapeInfo&gt;&lt;uuid val=&quot;3001&quot;/&gt;&lt;isInvalidForFieldText val=&quot;0&quot;/&gt;&lt;hasMultipleQuizShape val=&quot;1&quot;/&gt;&lt;Image&gt;&lt;filename val=&quot;C:\Users\asus\AppData\Local\Temp\PR\data\asimages\{3F266D70-BA81-4867-B9BC-1E10F7C4B142}_36.png&quot;/&gt;&lt;left val=&quot;189&quot;/&gt;&lt;top val=&quot;244&quot;/&gt;&lt;width val=&quot;48&quot;/&gt;&lt;height val=&quot;53&quot;/&gt;&lt;hasText val=&quot;1&quot;/&gt;&lt;/Image&gt;&lt;Image&gt;&lt;filename val=&quot;C:\Users\asus\AppData\Local\Temp\PR\data\asimages\{C78AB06F-AE32-41EA-9F73-D0C6CC6F754A}_36.png&quot;/&gt;&lt;left val=&quot;210&quot;/&gt;&lt;top val=&quot;244&quot;/&gt;&lt;width val=&quot;168&quot;/&gt;&lt;height val=&quot;56&quot;/&gt;&lt;hasText val=&quot;1&quot;/&gt;&lt;/Image&gt;&lt;/ThreeDShapeInfo&gt;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09.875]]&gt;&lt;/Top&gt;&lt;/ChangeData&gt;"/>
  <p:tag name="MMPROD_ABSOLUTEPOSITIONID" val="3002"/>
  <p:tag name="MMPROD_ID" val="11041"/>
  <p:tag name="MMPROD_TYPE" val="10028"/>
  <p:tag name="MMPROD_COLLECTIONCONTAINERID" val="11036"/>
  <p:tag name="MMPROD_PARENTID" val="11032"/>
  <p:tag name="HTML_AUTOSHAPE_INFO" val="&lt;ThreeDShapeInfo&gt;&lt;uuid val=&quot;3002&quot;/&gt;&lt;isInvalidForFieldText val=&quot;0&quot;/&gt;&lt;hasMultipleQuizShape val=&quot;1&quot;/&gt;&lt;Image&gt;&lt;filename val=&quot;C:\Users\asus\AppData\Local\Temp\PR\data\asimages\{8414BAC4-2BED-4EB1-AD42-D0ED0F170CF3}_36.png&quot;/&gt;&lt;left val=&quot;189&quot;/&gt;&lt;top val=&quot;288&quot;/&gt;&lt;width val=&quot;48&quot;/&gt;&lt;height val=&quot;54&quot;/&gt;&lt;hasText val=&quot;1&quot;/&gt;&lt;/Image&gt;&lt;Image&gt;&lt;filename val=&quot;C:\Users\asus\AppData\Local\Temp\PR\data\asimages\{49B2BB04-B21F-458B-A732-215E120D4434}_36.png&quot;/&gt;&lt;left val=&quot;210&quot;/&gt;&lt;top val=&quot;288&quot;/&gt;&lt;width val=&quot;168&quot;/&gt;&lt;height val=&quot;56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752D5D3-F54E-4BAD-AD33-CFFF85CF86EB}&quot;/&gt;&lt;isInvalidForFieldText val=&quot;0&quot;/&gt;&lt;Image&gt;&lt;filename val=&quot;C:\Users\asus\AppData\Local\Temp\~Ca36DF\data\asimages\{3752D5D3-F54E-4BAD-AD33-CFFF85CF86EB}.png&quot;/&gt;&lt;left val=&quot;545&quot;/&gt;&lt;top val=&quot;421&quot;/&gt;&lt;width val=&quot;174&quot;/&gt;&lt;height val=&quot;118&quot;/&gt;&lt;hasText val=&quot;1&quot;/&gt;&lt;/Image&gt;&lt;/ThreeDShapeInfo&gt;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54.75]]&gt;&lt;/Top&gt;&lt;/ChangeData&gt;"/>
  <p:tag name="MMPROD_ABSOLUTEPOSITIONID" val="3003"/>
  <p:tag name="MMPROD_ID" val="11042"/>
  <p:tag name="MMPROD_TYPE" val="10028"/>
  <p:tag name="MMPROD_COLLECTIONCONTAINERID" val="11036"/>
  <p:tag name="MMPROD_PARENTID" val="11032"/>
  <p:tag name="HTML_AUTOSHAPE_INFO" val="&lt;ThreeDShapeInfo&gt;&lt;uuid val=&quot;3003&quot;/&gt;&lt;isInvalidForFieldText val=&quot;0&quot;/&gt;&lt;hasMultipleQuizShape val=&quot;1&quot;/&gt;&lt;Image&gt;&lt;filename val=&quot;C:\Users\asus\AppData\Local\Temp\PR\data\asimages\{1656319F-BE44-40AD-AE0E-A934604F0213}_36.png&quot;/&gt;&lt;left val=&quot;188&quot;/&gt;&lt;top val=&quot;333&quot;/&gt;&lt;width val=&quot;49&quot;/&gt;&lt;height val=&quot;54&quot;/&gt;&lt;hasText val=&quot;1&quot;/&gt;&lt;/Image&gt;&lt;Image&gt;&lt;filename val=&quot;C:\Users\asus\AppData\Local\Temp\PR\data\asimages\{3A698ACF-917F-4F5B-AD2C-05B9E2B381E3}_36.png&quot;/&gt;&lt;left val=&quot;210&quot;/&gt;&lt;top val=&quot;333&quot;/&gt;&lt;width val=&quot;168&quot;/&gt;&lt;height val=&quot;56&quot;/&gt;&lt;hasText val=&quot;1&quot;/&gt;&lt;/Image&gt;&lt;/ThreeDShapeInfo&gt;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 - Nhấn chuột vào vị trí bất kỳ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6&quot;/&gt;&lt;lineCharCount val=&quot;25&quot;/&gt;&lt;/TableIndex&gt;&lt;/ShapeTextInfo&gt;"/>
  <p:tag name="PRESENTER_SHAPEINFO" val="&lt;ThreeDShapeInfo&gt;&lt;uuid val=&quot;{42DCDEE5-D301-4504-B595-10A632BE4DDB}&quot;/&gt;&lt;isInvalidForFieldText val=&quot;0&quot;/&gt;&lt;Image&gt;&lt;filename val=&quot;C:\Users\asus\AppData\Local\Temp\PR\data\asimages\{42DCDEE5-D301-4504-B595-10A632BE4DDB}_36.png&quot;/&gt;&lt;left val=&quot;40&quot;/&gt;&lt;top val=&quot;428&quot;/&gt;&lt;width val=&quot;285&quot;/&gt;&lt;height val=&quot;71&quot;/&gt;&lt;hasText val=&quot;1&quot;/&gt;&lt;/Image&gt;&lt;/ThreeDShapeInfo&gt;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- Nhấn chuột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6&quot;/&gt;&lt;lineCharCount val=&quot;3&quot;/&gt;&lt;/TableIndex&gt;&lt;/ShapeTextInfo&gt;"/>
  <p:tag name="PRESENTER_SHAPEINFO" val="&lt;ThreeDShapeInfo&gt;&lt;uuid val=&quot;{5F7B6AC6-3EF6-441F-B48F-2D536C039987}&quot;/&gt;&lt;isInvalidForFieldText val=&quot;0&quot;/&gt;&lt;Image&gt;&lt;filename val=&quot;C:\Users\asus\AppData\Local\Temp\PR\data\asimages\{5F7B6AC6-3EF6-441F-B48F-2D536C039987}_36.png&quot;/&gt;&lt;left val=&quot;460&quot;/&gt;&lt;top val=&quot;434&quot;/&gt;&lt;width val=&quot;267&quot;/&gt;&lt;height val=&quot;71&quot;/&gt;&lt;hasText val=&quot;1&quot;/&gt;&lt;/Image&gt;&lt;/ThreeDShapeInfo&gt;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Con đã trả lời đúng rồi - Cô chúc mừng con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6&quot;/&gt;&lt;lineCharCount val=&quot;16&quot;/&gt;&lt;/TableIndex&gt;&lt;/ShapeTextInfo&gt;"/>
  <p:tag name="PRESENTER_SHAPEINFO" val="&lt;ThreeDShapeInfo&gt;&lt;uuid val=&quot;{115E69D9-9C56-4E95-BE8C-63518CE9467F}&quot;/&gt;&lt;isInvalidForFieldText val=&quot;0&quot;/&gt;&lt;Image&gt;&lt;filename val=&quot;C:\Users\asus\AppData\Local\Temp\PR\data\asimages\{115E69D9-9C56-4E95-BE8C-63518CE9467F}_36.png&quot;/&gt;&lt;left val=&quot;198&quot;/&gt;&lt;top val=&quot;414&quot;/&gt;&lt;width val=&quot;265&quot;/&gt;&lt;height val=&quot;72&quot;/&gt;&lt;hasText val=&quot;1&quot;/&gt;&lt;/Image&gt;&lt;/ThreeDShapeInfo&gt;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co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D59DF4E1-E7E4-4233-B0BD-EF8D8DCC12CC}&quot;/&gt;&lt;isInvalidForFieldText val=&quot;0&quot;/&gt;&lt;Image&gt;&lt;filename val=&quot;C:\Users\asus\AppData\Local\Temp\PR\data\asimages\{D59DF4E1-E7E4-4233-B0BD-EF8D8DCC12CC}_36.png&quot;/&gt;&lt;left val=&quot;234&quot;/&gt;&lt;top val=&quot;480&quot;/&gt;&lt;width val=&quot;240&quot;/&gt;&lt;height val=&quot;65&quot;/&gt;&lt;hasText val=&quot;1&quot;/&gt;&lt;/Image&gt;&lt;/ThreeDShapeInfo&gt;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D4DE3DC9-4275-4847-B82F-884297AAC9D0}&quot;/&gt;&lt;isInvalidForFieldText val=&quot;0&quot;/&gt;&lt;Image&gt;&lt;filename val=&quot;C:\Users\asus\AppData\Local\Temp\PR\data\asimages\{D4DE3DC9-4275-4847-B82F-884297AAC9D0}_36.png&quot;/&gt;&lt;left val=&quot;189&quot;/&gt;&lt;top val=&quot;438&quot;/&gt;&lt;width val=&quot;219&quot;/&gt;&lt;height val=&quot;65&quot;/&gt;&lt;hasText val=&quot;1&quot;/&gt;&lt;/Image&gt;&lt;/ThreeDShapeInfo&gt;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Con trả lời sai rồi - Con cần cố gắ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6&quot;/&gt;&lt;lineCharCount val=&quot;11&quot;/&gt;&lt;/TableIndex&gt;&lt;/ShapeTextInfo&gt;"/>
  <p:tag name="PRESENTER_SHAPEINFO" val="&lt;ThreeDShapeInfo&gt;&lt;uuid val=&quot;{2B2057EE-CA5A-4DCF-AE83-A089D171174A}&quot;/&gt;&lt;isInvalidForFieldText val=&quot;0&quot;/&gt;&lt;Image&gt;&lt;filename val=&quot;C:\Users\asus\AppData\Local\Temp\PR\data\asimages\{2B2057EE-CA5A-4DCF-AE83-A089D171174A}_36.png&quot;/&gt;&lt;left val=&quot;198&quot;/&gt;&lt;top val=&quot;414&quot;/&gt;&lt;width val=&quot;265&quot;/&gt;&lt;height val=&quot;72&quot;/&gt;&lt;hasText val=&quot;1&quot;/&gt;&lt;/Image&gt;&lt;/ThreeDShapeInfo&gt;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hử lạ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21E224EF-2971-42CC-B2AA-CAFB6C15EB77}&quot;/&gt;&lt;isInvalidForFieldText val=&quot;0&quot;/&gt;&lt;Image&gt;&lt;filename val=&quot;C:\Users\asus\AppData\Local\Temp\PR\data\asimages\{21E224EF-2971-42CC-B2AA-CAFB6C15EB77}_36.png&quot;/&gt;&lt;left val=&quot;204&quot;/&gt;&lt;top val=&quot;431&quot;/&gt;&lt;width val=&quot;119&quot;/&gt;&lt;height val=&quot;59&quot;/&gt;&lt;hasText val=&quot;1&quot;/&gt;&lt;/Image&gt;&lt;/ThreeDShapeInfo&gt;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Con phải trả lời câu hỏi này trước khi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5&quot;/&gt;&lt;lineCharCount val=&quot;22&quot;/&gt;&lt;/TableIndex&gt;&lt;/ShapeTextInfo&gt;"/>
  <p:tag name="PRESENTER_SHAPEINFO" val="&lt;ThreeDShapeInfo&gt;&lt;uuid val=&quot;{A26C34F3-E2EA-4D7A-94FF-1824B1EF9FC4}&quot;/&gt;&lt;isInvalidForFieldText val=&quot;0&quot;/&gt;&lt;Image&gt;&lt;filename val=&quot;C:\Users\asus\AppData\Local\Temp\PR\data\asimages\{A26C34F3-E2EA-4D7A-94FF-1824B1EF9FC4}_36.png&quot;/&gt;&lt;left val=&quot;18&quot;/&gt;&lt;top val=&quot;483&quot;/&gt;&lt;width val=&quot;265&quot;/&gt;&lt;height val=&quot;71&quot;/&gt;&lt;hasText val=&quot;1&quot;/&gt;&lt;/Image&gt;&lt;/ThreeDShapeInfo&gt;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25]]&gt;&lt;/Left&gt;&lt;Top&gt;&lt;![CDATA[448.125]]&gt;&lt;/Top&gt;&lt;/ChangeData&gt;"/>
  <p:tag name="HTML_SHAPEINFO" val="&lt;ThreeDShapeInfo&gt;&lt;uuid val=&quot;104&quot;/&gt;&lt;isInvalidForFieldText val=&quot;0&quot;/&gt;&lt;Image&gt;&lt;filename val=&quot;C:\Users\asus\AppData\Local\Temp\PR\data\asimages\{7485419A-3CBC-4631-A000-55058F4A6535}_36.png&quot;/&gt;&lt;left val=&quot;496&quot;/&gt;&lt;top val=&quot;445&quot;/&gt;&lt;width val=&quot;91&quot;/&gt;&lt;height val=&quot;43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18D1E6E-DF44-4A19-BBD9-42A5BBD1FA12}&quot;/&gt;&lt;isInvalidForFieldText val=&quot;0&quot;/&gt;&lt;Image&gt;&lt;filename val=&quot;C:\Users\asus\AppData\Local\Temp\~Ca36DF\data\asimages\{018D1E6E-DF44-4A19-BBD9-42A5BBD1FA12}.png&quot;/&gt;&lt;left val=&quot;0&quot;/&gt;&lt;top val=&quot;421&quot;/&gt;&lt;width val=&quot;175&quot;/&gt;&lt;height val=&quot;118&quot;/&gt;&lt;hasText val=&quot;1&quot;/&gt;&lt;/Image&gt;&lt;/ThreeDShapeInfo&gt;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5]]&gt;&lt;/Left&gt;&lt;Top&gt;&lt;![CDATA[448.125]]&gt;&lt;/Top&gt;&lt;/ChangeData&gt;"/>
  <p:tag name="HTML_SHAPEINFO" val="&lt;ThreeDShapeInfo&gt;&lt;uuid val=&quot;106&quot;/&gt;&lt;isInvalidForFieldText val=&quot;0&quot;/&gt;&lt;Image&gt;&lt;filename val=&quot;C:\Users\asus\AppData\Local\Temp\PR\data\asimages\{30902570-F215-40A3-8E96-4692174C7ACB}_36.png&quot;/&gt;&lt;left val=&quot;594&quot;/&gt;&lt;top val=&quot;445&quot;/&gt;&lt;width val=&quot;91&quot;/&gt;&lt;height val=&quot;43&quot;/&gt;&lt;hasText val=&quot;1&quot;/&gt;&lt;/Image&gt;&lt;/ThreeDShapeInfo&gt;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1032"/>
  <p:tag name="MMPROD_ABSOLUTEPOSITIONID" val="100"/>
  <p:tag name="MMPROD_LASTVALUES" val="&lt;ChangeData&gt;&lt;Text&gt;&lt;![CDATA[Các con hãy nối số ở cột 2 với số ở cột 1 sao cho tạo thành 3 cách chia?]]&gt;&lt;/Text&gt;&lt;FontSize&gt;&lt;![CDATA[3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40&quot;/&gt;&lt;lineCharCount val=&quot;32&quot;/&gt;&lt;/TableIndex&gt;&lt;/ShapeTextInfo&gt;"/>
  <p:tag name="HTML_SHAPEINFO" val="&lt;ThreeDShapeInfo&gt;&lt;uuid val=&quot;100&quot;/&gt;&lt;isInvalidForFieldText val=&quot;0&quot;/&gt;&lt;Image&gt;&lt;filename val=&quot;C:\Users\asus\AppData\Local\Temp\PR\data\asimages\{0E7CAEB2-4E99-4A25-89F5-F884BD2753EB}_36.png&quot;/&gt;&lt;left val=&quot;24&quot;/&gt;&lt;top val=&quot;26&quot;/&gt;&lt;width val=&quot;685&quot;/&gt;&lt;height val=&quot;124&quot;/&gt;&lt;hasText val=&quot;1&quot;/&gt;&lt;/Image&gt;&lt;/ThreeDShapeInfo&gt;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]]&gt;&lt;/Text&gt;&lt;FontSize&gt;&lt;![CDATA[14]]&gt;&lt;/FontSize&gt;&lt;Left&gt;&lt;![CDATA[595.75]]&gt;&lt;/Left&gt;&lt;Top&gt;&lt;![CDATA[450.125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25]]&gt;&lt;/Left&gt;&lt;Top&gt;&lt;![CDATA[450.125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C]]&gt;&lt;/Text&gt;&lt;FontSize&gt;&lt;![CDATA[2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C092610-1CA3-415F-B187-0B10697E8A5C}&quot;/&gt;&lt;isInvalidForFieldText val=&quot;0&quot;/&gt;&lt;Image&gt;&lt;filename val=&quot;C:\Users\asus\AppData\Local\Temp\~Ca36DF\data\asimages\{7C092610-1CA3-415F-B187-0B10697E8A5C}.png&quot;/&gt;&lt;left val=&quot;162&quot;/&gt;&lt;top val=&quot;421&quot;/&gt;&lt;width val=&quot;132&quot;/&gt;&lt;height val=&quot;118&quot;/&gt;&lt;hasText val=&quot;1&quot;/&gt;&lt;/Image&gt;&lt;/ThreeDShapeInfo&gt;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3]]&gt;&lt;/Text&gt;&lt;FontSize&gt;&lt;![CDATA[26]]&gt;&lt;/FontSize&gt;&lt;Left&gt;&lt;![CDATA[76.25]]&gt;&lt;/Left&gt;&lt;Top&gt;&lt;![CDATA[254.75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2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2]]&gt;&lt;/Text&gt;&lt;FontSize&gt;&lt;![CDATA[26]]&gt;&lt;/FontSize&gt;&lt;Left&gt;&lt;![CDATA[76.25]]&gt;&lt;/Left&gt;&lt;Top&gt;&lt;![CDATA[209.875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B]]&gt;&lt;/Text&gt;&lt;FontSize&gt;&lt;![CDATA[2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1]]&gt;&lt;/Text&gt;&lt;FontSize&gt;&lt;![CDATA[26]]&gt;&lt;/FontSize&gt;&lt;Left&gt;&lt;![CDATA[76.25]]&gt;&lt;/Left&gt;&lt;Top&gt;&lt;![CDATA[165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C.]]&gt;&lt;/Text&gt;&lt;FontSize&gt;&lt;![CDATA[2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3]]&gt;&lt;/Text&gt;&lt;FontSize&gt;&lt;![CDATA[26]]&gt;&lt;/FontSize&gt;&lt;Left&gt;&lt;![CDATA[0]]&gt;&lt;/Left&gt;&lt;Top&gt;&lt;![CDATA[0]]&gt;&lt;/Top&gt;&lt;/ChangeData&gt;"/>
  <p:tag name="MMPROD_ABSOLUTEPOSITIONID" val="4013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B.]]&gt;&lt;/Text&gt;&lt;FontSize&gt;&lt;![CDATA[2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5]]&gt;&lt;/Text&gt;&lt;FontSize&gt;&lt;![CDATA[26]]&gt;&lt;/FontSize&gt;&lt;Left&gt;&lt;![CDATA[0]]&gt;&lt;/Left&gt;&lt;Top&gt;&lt;![CDATA[0]]&gt;&lt;/Top&gt;&lt;/ChangeData&gt;"/>
  <p:tag name="MMPROD_ABSOLUTEPOSITIONID" val="4012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2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A75D9E3-4CF3-472E-B9DC-15A038240487}&quot;/&gt;&lt;isInvalidForFieldText val=&quot;0&quot;/&gt;&lt;Image&gt;&lt;filename val=&quot;C:\Users\asus\AppData\Local\Temp\~Ca36DF\data\asimages\{DA75D9E3-4CF3-472E-B9DC-15A038240487}.png&quot;/&gt;&lt;left val=&quot;570&quot;/&gt;&lt;top val=&quot;0&quot;/&gt;&lt;width val=&quot;150&quot;/&gt;&lt;height val=&quot;126&quot;/&gt;&lt;hasText val=&quot;1&quot;/&gt;&lt;/Image&gt;&lt;/ThreeDShapeInfo&gt;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4]]&gt;&lt;/Text&gt;&lt;FontSize&gt;&lt;![CDATA[26]]&gt;&lt;/FontSize&gt;&lt;Left&gt;&lt;![CDATA[0]]&gt;&lt;/Left&gt;&lt;Top&gt;&lt;![CDATA[0]]&gt;&lt;/Top&gt;&lt;/ChangeData&gt;"/>
  <p:tag name="MMPROD_ABSOLUTEPOSITIONID" val="4011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sus\Desktop\CNTT\thu am toan\33.mp3"/>
  <p:tag name="HTML_SHAPEINFO" val="&lt;SlideThumbPath val=&quot;Slide37.PNG&quot;/&gt;"/>
  <p:tag name="PPSNARRATION" val="37,1870232226,G:\van\duthitp\TOAN\TOÁN SỐ 6 TIẾT 3_pptx\Media.ppcx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1147658-F715-4865-946E-66D53C35D1D0}&quot;/&gt;&lt;isInvalidForFieldText val=&quot;0&quot;/&gt;&lt;Image&gt;&lt;filename val=&quot;C:\Users\asus\AppData\Local\Temp\~Ca36DF\data\asimages\{81147658-F715-4865-946E-66D53C35D1D0}.png&quot;/&gt;&lt;left val=&quot;570&quot;/&gt;&lt;top val=&quot;0&quot;/&gt;&lt;width val=&quot;150&quot;/&gt;&lt;height val=&quot;126&quot;/&gt;&lt;hasText val=&quot;1&quot;/&gt;&lt;/Image&gt;&lt;/ThreeDShapeInfo&gt;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60C0171-8AC1-4DB0-878A-50BDEC0984A2}&quot;/&gt;&lt;isInvalidForFieldText val=&quot;0&quot;/&gt;&lt;Image&gt;&lt;filename val=&quot;C:\Users\asus\AppData\Local\Temp\~Ca36DF\data\asimages\{F60C0171-8AC1-4DB0-878A-50BDEC0984A2}.png&quot;/&gt;&lt;left val=&quot;0&quot;/&gt;&lt;top val=&quot;0&quot;/&gt;&lt;width val=&quot;150&quot;/&gt;&lt;height val=&quot;126&quot;/&gt;&lt;hasText val=&quot;1&quot;/&gt;&lt;/Image&gt;&lt;/ThreeDShapeInfo&gt;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C947B4D-9ED2-427D-B9A1-0ED5B63FFACE}&quot;/&gt;&lt;isInvalidForFieldText val=&quot;0&quot;/&gt;&lt;Image&gt;&lt;filename val=&quot;C:\Users\asus\AppData\Local\Temp\~Ca36DF\data\asimages\{8C947B4D-9ED2-427D-B9A1-0ED5B63FFACE}.png&quot;/&gt;&lt;left val=&quot;270&quot;/&gt;&lt;top val=&quot;421&quot;/&gt;&lt;width val=&quot;175&quot;/&gt;&lt;height val=&quot;118&quot;/&gt;&lt;hasText val=&quot;1&quot;/&gt;&lt;/Image&gt;&lt;/ThreeDShapeInfo&gt;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9854E29-832C-41FA-9432-C38CE1F10998}&quot;/&gt;&lt;isInvalidForFieldText val=&quot;0&quot;/&gt;&lt;Image&gt;&lt;filename val=&quot;C:\Users\asus\AppData\Local\Temp\~Ca36DF\data\asimages\{89854E29-832C-41FA-9432-C38CE1F10998}.png&quot;/&gt;&lt;left val=&quot;408&quot;/&gt;&lt;top val=&quot;421&quot;/&gt;&lt;width val=&quot;175&quot;/&gt;&lt;height val=&quot;118&quot;/&gt;&lt;hasText val=&quot;1&quot;/&gt;&lt;/Image&gt;&lt;/ThreeDShapeInfo&gt;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03575F4-3C93-4A0E-BFC9-C35FF9860F4C}&quot;/&gt;&lt;isInvalidForFieldText val=&quot;0&quot;/&gt;&lt;Image&gt;&lt;filename val=&quot;C:\Users\asus\AppData\Local\Temp\~Ca36DF\data\asimages\{303575F4-3C93-4A0E-BFC9-C35FF9860F4C}.png&quot;/&gt;&lt;left val=&quot;545&quot;/&gt;&lt;top val=&quot;421&quot;/&gt;&lt;width val=&quot;174&quot;/&gt;&lt;height val=&quot;118&quot;/&gt;&lt;hasText val=&quot;1&quot;/&gt;&lt;/Image&gt;&lt;/ThreeDShapeInfo&gt;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2619FE7-99E3-4656-B56F-574F0ECA7D48}&quot;/&gt;&lt;isInvalidForFieldText val=&quot;0&quot;/&gt;&lt;Image&gt;&lt;filename val=&quot;C:\Users\asus\AppData\Local\Temp\~Ca36DF\data\asimages\{E2619FE7-99E3-4656-B56F-574F0ECA7D48}.png&quot;/&gt;&lt;left val=&quot;0&quot;/&gt;&lt;top val=&quot;421&quot;/&gt;&lt;width val=&quot;175&quot;/&gt;&lt;height val=&quot;118&quot;/&gt;&lt;hasText val=&quot;1&quot;/&gt;&lt;/Image&gt;&lt;/ThreeDShapeInfo&gt;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853BC25-EB59-4347-BC65-A0ACD1B116D7}&quot;/&gt;&lt;isInvalidForFieldText val=&quot;0&quot;/&gt;&lt;Image&gt;&lt;filename val=&quot;C:\Users\asus\AppData\Local\Temp\~Ca36DF\data\asimages\{6853BC25-EB59-4347-BC65-A0ACD1B116D7}.png&quot;/&gt;&lt;left val=&quot;162&quot;/&gt;&lt;top val=&quot;421&quot;/&gt;&lt;width val=&quot;132&quot;/&gt;&lt;height val=&quot;118&quot;/&gt;&lt;hasText val=&quot;1&quot;/&gt;&lt;/Image&gt;&lt;/ThreeDShapeInfo&gt;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D9F3CB91-34A1-4964-8E7C-148BD6043A05}&quot;/&gt;&lt;isInvalidForFieldText val=&quot;1&quot;/&gt;&lt;Image&gt;&lt;filename val=&quot;C:\Users\asus\AppData\Local\Temp\PR\data\asimages\{D9F3CB91-34A1-4964-8E7C-148BD6043A05}_37_S.png&quot;/&gt;&lt;left val=&quot;138&quot;/&gt;&lt;top val=&quot;210&quot;/&gt;&lt;width val=&quot;529&quot;/&gt;&lt;height val=&quot;139&quot;/&gt;&lt;hasText val=&quot;0&quot;/&gt;&lt;/Image&gt;&lt;Image&gt;&lt;filename val=&quot;C:\Users\asus\AppData\Local\Temp\PR\data\asimages\{D9F3CB91-34A1-4964-8E7C-148BD6043A05}_37_T.png&quot;/&gt;&lt;left val=&quot;138&quot;/&gt;&lt;top val=&quot;210&quot;/&gt;&lt;width val=&quot;529&quot;/&gt;&lt;height val=&quot;139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AECC01C-84F3-44D7-A04F-BDEFE7C73A18}&quot;/&gt;&lt;isInvalidForFieldText val=&quot;0&quot;/&gt;&lt;Image&gt;&lt;filename val=&quot;C:\Users\asus\AppData\Local\Temp\~Ca36DF\data\asimages\{1AECC01C-84F3-44D7-A04F-BDEFE7C73A18}.png&quot;/&gt;&lt;left val=&quot;0&quot;/&gt;&lt;top val=&quot;18&quot;/&gt;&lt;width val=&quot;150&quot;/&gt;&lt;height val=&quot;126&quot;/&gt;&lt;hasText val=&quot;1&quot;/&gt;&lt;/Image&gt;&lt;/ThreeDShapeInfo&gt;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1&quot;/&gt;&lt;/TableIndex&gt;&lt;/ShapeTextInfo&gt;"/>
  <p:tag name="HTML_SHAPEINFO" val="&lt;ThreeDShapeInfo&gt;&lt;uuid val=&quot;&quot;/&gt;&lt;isInvalidForFieldText val=&quot;0&quot;/&gt;&lt;Image&gt;&lt;filename val=&quot;C:\Users\asus\AppData\Local\Temp\PR\data\asimages\{1E6D7404-CF45-40CD-A2B6-F1CD8B4F4B02}_37.png&quot;/&gt;&lt;left val=&quot;141&quot;/&gt;&lt;top val=&quot;247&quot;/&gt;&lt;width val=&quot;531&quot;/&gt;&lt;height val=&quot;113&quot;/&gt;&lt;hasText val=&quot;1&quot;/&gt;&lt;/Image&gt;&lt;/ThreeDShapeInfo&gt;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23]]&gt;&lt;/SlideID&gt;&lt;/ChangeData&gt;"/>
  <p:tag name="PPSNARRATIONPROPS" val="C:\Users\asus\Desktop\CNTT\thu am toan\33.mp3"/>
  <p:tag name="MMPROD_ID" val="11139"/>
  <p:tag name="MMPROD_TYPE" val="10011"/>
  <p:tag name="MMPROD_DATA" val="&lt;property id=&quot;10025&quot; value=&quot;300&quot;/&gt;&lt;property id=&quot;10026&quot; value=&quot;10&quot;/&gt;&lt;property id=&quot;10027&quot; value=&quot;Interaction11139&quot;/&gt;&lt;property id=&quot;10028&quot; value=&quot;0&quot;/&gt;&lt;property id=&quot;10070&quot; value=&quot;Fill-in-the-blank&quot;/&gt;&lt;property id=&quot;10098&quot; value=&quot;Fill-in-the-blank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0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710"/>
  <p:tag name="MMPROD_PARENTQUESTIONGROUPID" val="-1"/>
  <p:tag name="MMPROD_PASSDATA" val="&lt;object type=&quot;10050&quot; unique_id=&quot;11141&quot;&gt;&lt;property id=&quot;10020&quot; value=&quot;2&quot;/&gt;&lt;property id=&quot;10102&quot; value=&quot;1&quot;/&gt;&lt;property id=&quot;10191&quot; value=&quot;60&quot;/&gt;&lt;/object&gt;"/>
  <p:tag name="MMPROD_FAILDATA" val="&lt;object type=&quot;10051&quot; unique_id=&quot;11142&quot;&gt;&lt;property id=&quot;10020&quot; value=&quot;2&quot;/&gt;&lt;property id=&quot;10102&quot; value=&quot;1&quot;/&gt;&lt;property id=&quot;10191&quot; value=&quot;61&quot;/&gt;&lt;/object&gt;"/>
  <p:tag name="QUIZCLIPSSOURCE" val="1870232226,C:\Users\asus\Desktop\TOÁN SỐ 6 TIẾT 3_pptx\TOÁN SỐ 6 TIẾT 3_pptx\Media.ppcx"/>
  <p:tag name="HTML_SHAPEINFO" val="&lt;SlideThumbPath val=&quot;Slide38.PNG&quot;/&gt;"/>
  <p:tag name="PPSNARRATION" val="38,1870232226,G:\van\duthitp\TOAN\TOÁN SỐ 6 TIẾT 3_pptx\Media.ppcx"/>
  <p:tag name="MMPROD_ANSWERCOUNT" val="3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1139"/>
  <p:tag name="MMPROD_ABSOLUTEPOSITIONID" val="100"/>
  <p:tag name="MMPROD_LASTVALUES" val="&lt;ChangeData&gt;&lt;Text&gt;&lt;![CDATA[Điền số thích hợp vào ô trống]]&gt;&lt;/Text&gt;&lt;FontSize&gt;&lt;![CDATA[3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100&quot;/&gt;&lt;isInvalidForFieldText val=&quot;0&quot;/&gt;&lt;Image&gt;&lt;filename val=&quot;C:\Users\asus\AppData\Local\Temp\PR\data\asimages\{2AEBC998-739C-4C0A-9D43-CF074AAC405F}_38.png&quot;/&gt;&lt;left val=&quot;36&quot;/&gt;&lt;top val=&quot;18&quot;/&gt;&lt;width val=&quot;649&quot;/&gt;&lt;height val=&quot;93&quot;/&gt;&lt;hasText val=&quot;1&quot;/&gt;&lt;/Image&gt;&lt;/ThreeDShapeInfo&gt;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 - Nhấn chuột vào vị trí bất kỳ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22&quot;/&gt;&lt;/TableIndex&gt;&lt;/ShapeTextInfo&gt;"/>
  <p:tag name="PRESENTER_SHAPEINFO" val="&lt;ThreeDShapeInfo&gt;&lt;uuid val=&quot;{AD22F8E3-7C83-400A-AA60-114C24B970AD}&quot;/&gt;&lt;isInvalidForFieldText val=&quot;0&quot;/&gt;&lt;Image&gt;&lt;filename val=&quot;C:\Users\asus\AppData\Local\Temp\PR\data\asimages\{AD22F8E3-7C83-400A-AA60-114C24B970AD}_38.png&quot;/&gt;&lt;left val=&quot;63&quot;/&gt;&lt;top val=&quot;354&quot;/&gt;&lt;width val=&quot;283&quot;/&gt;&lt;height val=&quot;70&quot;/&gt;&lt;hasText val=&quot;1&quot;/&gt;&lt;/Image&gt;&lt;/ThreeDShapeInfo&gt;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- Nhấn chuột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01EDEA7E-0CD1-4C26-B279-7D1380D30E92}&quot;/&gt;&lt;isInvalidForFieldText val=&quot;0&quot;/&gt;&lt;Image&gt;&lt;filename val=&quot;C:\Users\asus\AppData\Local\Temp\PR\data\asimages\{01EDEA7E-0CD1-4C26-B279-7D1380D30E92}_38.png&quot;/&gt;&lt;left val=&quot;390&quot;/&gt;&lt;top val=&quot;354&quot;/&gt;&lt;width val=&quot;273&quot;/&gt;&lt;height val=&quot;65&quot;/&gt;&lt;hasText val=&quot;1&quot;/&gt;&lt;/Image&gt;&lt;/ThreeDShapeInfo&gt;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Con đã trả lời đúng rồi - Cô chúc mừng con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13&quot;/&gt;&lt;/TableIndex&gt;&lt;/ShapeTextInfo&gt;"/>
  <p:tag name="PRESENTER_SHAPEINFO" val="&lt;ThreeDShapeInfo&gt;&lt;uuid val=&quot;{46B2BA44-2F34-48B3-84C4-83B9855A3B91}&quot;/&gt;&lt;isInvalidForFieldText val=&quot;0&quot;/&gt;&lt;Image&gt;&lt;filename val=&quot;C:\Users\asus\AppData\Local\Temp\PR\data\asimages\{46B2BA44-2F34-48B3-84C4-83B9855A3B91}_38.png&quot;/&gt;&lt;left val=&quot;196&quot;/&gt;&lt;top val=&quot;415&quot;/&gt;&lt;width val=&quot;274&quot;/&gt;&lt;height val=&quot;70&quot;/&gt;&lt;hasText val=&quot;1&quot;/&gt;&lt;/Image&gt;&lt;/ThreeDShapeInfo&gt;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co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7D75FD13-2BC3-4DA6-8A2A-B4A10D3291A5}&quot;/&gt;&lt;isInvalidForFieldText val=&quot;0&quot;/&gt;&lt;Image&gt;&lt;filename val=&quot;C:\Users\asus\AppData\Local\Temp\PR\data\asimages\{7D75FD13-2BC3-4DA6-8A2A-B4A10D3291A5}_38.png&quot;/&gt;&lt;left val=&quot;186&quot;/&gt;&lt;top val=&quot;384&quot;/&gt;&lt;width val=&quot;262&quot;/&gt;&lt;height val=&quot;71&quot;/&gt;&lt;hasText val=&quot;1&quot;/&gt;&lt;/Image&gt;&lt;/ThreeDShapeInfo&gt;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BABD4053-4306-45B0-8CE1-FACD83388A68}&quot;/&gt;&lt;isInvalidForFieldText val=&quot;0&quot;/&gt;&lt;Image&gt;&lt;filename val=&quot;C:\Users\asus\AppData\Local\Temp\PR\data\asimages\{BABD4053-4306-45B0-8CE1-FACD83388A68}_38.png&quot;/&gt;&lt;left val=&quot;186&quot;/&gt;&lt;top val=&quot;437&quot;/&gt;&lt;width val=&quot;274&quot;/&gt;&lt;height val=&quot;71&quot;/&gt;&lt;hasText val=&quot;1&quot;/&gt;&lt;/Image&gt;&lt;/ThreeDShapeInfo&gt;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Con trả lời sai rồi - Con cần cố gắ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0&quot;/&gt;&lt;lineCharCount val=&quot;7&quot;/&gt;&lt;/TableIndex&gt;&lt;/ShapeTextInfo&gt;"/>
  <p:tag name="PRESENTER_SHAPEINFO" val="&lt;ThreeDShapeInfo&gt;&lt;uuid val=&quot;{4117ABFD-E4C9-4892-846B-04BE27FC225F}&quot;/&gt;&lt;isInvalidForFieldText val=&quot;0&quot;/&gt;&lt;Image&gt;&lt;filename val=&quot;C:\Users\asus\AppData\Local\Temp\PR\data\asimages\{4117ABFD-E4C9-4892-846B-04BE27FC225F}_38.png&quot;/&gt;&lt;left val=&quot;196&quot;/&gt;&lt;top val=&quot;415&quot;/&gt;&lt;width val=&quot;276&quot;/&gt;&lt;height val=&quot;70&quot;/&gt;&lt;hasText val=&quot;1&quot;/&gt;&lt;/Image&gt;&lt;/ThreeDShapeInfo&gt;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Con phải trả lời câu hỏi này trước khi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18&quot;/&gt;&lt;/TableIndex&gt;&lt;/ShapeTextInfo&gt;"/>
  <p:tag name="PRESENTER_SHAPEINFO" val="&lt;ThreeDShapeInfo&gt;&lt;uuid val=&quot;{A0F7CBFB-787C-4A75-A0D2-DE0A842A1517}&quot;/&gt;&lt;isInvalidForFieldText val=&quot;0&quot;/&gt;&lt;Image&gt;&lt;filename val=&quot;C:\Users\asus\AppData\Local\Temp\PR\data\asimages\{A0F7CBFB-787C-4A75-A0D2-DE0A842A1517}_38.png&quot;/&gt;&lt;left val=&quot;209&quot;/&gt;&lt;top val=&quot;441&quot;/&gt;&lt;width val=&quot;276&quot;/&gt;&lt;height val=&quot;70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6.PNG&quot;/&gt;"/>
  <p:tag name="PPSNARRATION" val="6,1870232226,G:\van\duthitp\TOAN\TOÁN SỐ 6 TIẾT 3_pptx\Media.ppcx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48.14]]&gt;&lt;/Top&gt;&lt;/ChangeData&gt;"/>
  <p:tag name="HTML_SHAPEINFO" val="&lt;ThreeDShapeInfo&gt;&lt;uuid val=&quot;104&quot;/&gt;&lt;isInvalidForFieldText val=&quot;0&quot;/&gt;&lt;Image&gt;&lt;filename val=&quot;C:\Users\asus\AppData\Local\Temp\PR\data\asimages\{33CC9B93-4CA6-4532-BF90-003EF8E8311A}_38.png&quot;/&gt;&lt;left val=&quot;496&quot;/&gt;&lt;top val=&quot;445&quot;/&gt;&lt;width val=&quot;91&quot;/&gt;&lt;height val=&quot;43&quot;/&gt;&lt;hasText val=&quot;1&quot;/&gt;&lt;/Image&gt;&lt;/ThreeDShapeInfo&gt;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48.14]]&gt;&lt;/Top&gt;&lt;/ChangeData&gt;"/>
  <p:tag name="HTML_SHAPEINFO" val="&lt;ThreeDShapeInfo&gt;&lt;uuid val=&quot;106&quot;/&gt;&lt;isInvalidForFieldText val=&quot;0&quot;/&gt;&lt;Image&gt;&lt;filename val=&quot;C:\Users\asus\AppData\Local\Temp\PR\data\asimages\{8EA78AB8-A4F0-486C-841C-4DA5B823760D}_38.png&quot;/&gt;&lt;left val=&quot;606&quot;/&gt;&lt;top val=&quot;445&quot;/&gt;&lt;width val=&quot;91&quot;/&gt;&lt;height val=&quot;43&quot;/&gt;&lt;hasText val=&quot;1&quot;/&gt;&lt;/Image&gt;&lt;/ThreeDShapeInfo&gt;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1139"/>
  <p:tag name="MMPROD_ABSOLUTEPOSITIONID" val="102"/>
  <p:tag name="MMPROD_DATA" val="1&amp;lt;1&amp;gt;3&amp;lt;2&amp;gt;5&amp;lt;3&amp;gt; &amp;#x0D;&amp;#x0D;&amp;#x0A;"/>
  <p:tag name="HTML_SHAPEINFO" val="&lt;ThreeDShapeInfo&gt;&lt;uuid val=&quot;102&quot;/&gt;&lt;isInvalidForFieldText val=&quot;0&quot;/&gt;&lt;Image&gt;&lt;filename val=&quot;C:\Users\asus\AppData\Local\Temp\PR\data\asimages\{FB973AD1-1908-41EB-86B5-2BD9A64EDED4}_38.png&quot;/&gt;&lt;left val=&quot;20&quot;/&gt;&lt;top val=&quot;118&quot;/&gt;&lt;width val=&quot;559&quot;/&gt;&lt;height val=&quot;94&quot;/&gt;&lt;hasText val=&quot;1&quot;/&gt;&lt;/Image&gt;&lt;/ThreeDShapeInfo&gt;"/>
  <p:tag name="MMPROD_FILLBLANKQUESTIONCHANGED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5&amp;lt;&amp;lt;3&amp;gt;XXXX&amp;gt;  &amp;#x0D;]]&gt;&lt;/Text&gt;&lt;FontSize&gt;&lt;![CDATA[32]]&gt;&lt;/FontSize&gt;&lt;Left&gt;&lt;![CDATA[0]]&gt;&lt;/Left&gt;&lt;Top&gt;&lt;![CDATA[0]]&gt;&lt;/Top&gt;&lt;/ChangeData&gt;"/>
  <p:tag name="MMPROD_SEGMENT" val="9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5]]&gt;&lt;/Text&gt;&lt;FontSize&gt;&lt;![CDATA[32]]&gt;&lt;/FontSize&gt;&lt;Left&gt;&lt;![CDATA[0]]&gt;&lt;/Left&gt;&lt;Top&gt;&lt;![CDATA[0]]&gt;&lt;/Top&gt;&lt;/ChangeData&gt;"/>
  <p:tag name="MMPROD_SEGMENT" val="7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3"/>
  <p:tag name="MMPROD_CONTROLTYPE" val="5"/>
  <p:tag name="MMPROD_SCALEOPERATION" val="1"/>
  <p:tag name="MMPROD_ID" val="11149"/>
  <p:tag name="MMPROD_TYPE" val="10019"/>
  <p:tag name="MMPROD_DATA" val="&lt;property id=&quot;10019&quot; value=&quot;0&quot;/&gt;&lt;property id=&quot;10079&quot; value=&quot;0&quot;/&gt;&lt;property id=&quot;10187&quot; value=&quot;&amp;lt;select an answer&amp;gt;&quot;/&gt;&lt;property id=&quot;10199&quot; value=&quot;0&quot;/&gt;"/>
  <p:tag name="MMPROD_COLLECTIONCONTAINERID" val="11140"/>
  <p:tag name="MMPROD_PARENTID" val="11139"/>
  <p:tag name="MMPROD_DATAEXT" val="&lt;object type=&quot;10047&quot; unique_id=&quot;11150&quot;&gt;&lt;object type=&quot;10030&quot; unique_id=&quot;11151&quot;&gt;&lt;property id=&quot;10088&quot; value=&quot;0&quot;/&gt;&lt;property id=&quot;10176&quot; value=&quot;6&quot;/&gt;&lt;/object&gt;&lt;/object&gt;"/>
  <p:tag name="MMPROD_SEGMENT" val="8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1&amp;lt;&amp;lt;1&amp;gt;XXXX&amp;gt; 3&amp;lt;&amp;lt;2&amp;gt;XXXX&amp;gt; ]]&gt;&lt;/Text&gt;&lt;FontSize&gt;&lt;![CDATA[32]]&gt;&lt;/FontSize&gt;&lt;Left&gt;&lt;![CDATA[0]]&gt;&lt;/Left&gt;&lt;Top&gt;&lt;![CDATA[0]]&gt;&lt;/Top&gt;&lt;/ChangeData&gt;"/>
  <p:tag name="MMPROD_SEGMENT" val="6"/>
  <p:tag name="PRESENTER_SHAPETEXTINFO" val="&lt;ShapeTextInfo&gt;&lt;TableIndex row=&quot;-1&quot; col=&quot;-1&quot;&gt;&lt;linesCount val=&quot;0&quot;/&gt;&lt;/TableIndex&gt;&lt;/ShapeTextInfo&gt;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1]]&gt;&lt;/Text&gt;&lt;FontSize&gt;&lt;![CDATA[32]]&gt;&lt;/FontSize&gt;&lt;Left&gt;&lt;![CDATA[0]]&gt;&lt;/Left&gt;&lt;Top&gt;&lt;![CDATA[0]]&gt;&lt;/Top&gt;&lt;/ChangeData&gt;"/>
  <p:tag name="MMPROD_SEGMENT" val="1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1"/>
  <p:tag name="MMPROD_CONTROLTYPE" val="5"/>
  <p:tag name="MMPROD_SCALEOPERATION" val="1"/>
  <p:tag name="MMPROD_ID" val="11143"/>
  <p:tag name="MMPROD_TYPE" val="10019"/>
  <p:tag name="MMPROD_DATA" val="&lt;property id=&quot;10019&quot; value=&quot;0&quot;/&gt;&lt;property id=&quot;10079&quot; value=&quot;0&quot;/&gt;&lt;property id=&quot;10187&quot; value=&quot;&amp;lt;select an answer&amp;gt;&quot;/&gt;&lt;property id=&quot;10199&quot; value=&quot;0&quot;/&gt;"/>
  <p:tag name="MMPROD_COLLECTIONCONTAINERID" val="11140"/>
  <p:tag name="MMPROD_PARENTID" val="11139"/>
  <p:tag name="MMPROD_DATAEXT" val="&lt;object type=&quot;10047&quot; unique_id=&quot;11144&quot;&gt;&lt;object type=&quot;10030&quot; unique_id=&quot;11145&quot;&gt;&lt;property id=&quot;10088&quot; value=&quot;0&quot;/&gt;&lt;property id=&quot;10176&quot; value=&quot;2&quot;/&gt;&lt;/object&gt;&lt;/object&gt;"/>
  <p:tag name="MMPROD_SEGMENT" val="2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3]]&gt;&lt;/Text&gt;&lt;FontSize&gt;&lt;![CDATA[32]]&gt;&lt;/FontSize&gt;&lt;Left&gt;&lt;![CDATA[0]]&gt;&lt;/Left&gt;&lt;Top&gt;&lt;![CDATA[0]]&gt;&lt;/Top&gt;&lt;/ChangeData&gt;"/>
  <p:tag name="MMPROD_SEGMENT" val="4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sus\Desktop\Đếm Sao_Cẩm Nhung_-1074261973.mp3"/>
  <p:tag name="HTML_SHAPEINFO" val="&lt;SlideThumbPath val=&quot;Slide7.PNG&quot;/&gt;"/>
  <p:tag name="PPSNARRATION" val="7,1870232226,G:\van\duthitp\TOAN\TOÁN SỐ 6 TIẾT 3_pptx\Media.ppcx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2"/>
  <p:tag name="MMPROD_CONTROLTYPE" val="5"/>
  <p:tag name="MMPROD_SCALEOPERATION" val="1"/>
  <p:tag name="MMPROD_ID" val="11146"/>
  <p:tag name="MMPROD_TYPE" val="10019"/>
  <p:tag name="MMPROD_DATA" val="&lt;property id=&quot;10019&quot; value=&quot;0&quot;/&gt;&lt;property id=&quot;10079&quot; value=&quot;0&quot;/&gt;&lt;property id=&quot;10187&quot; value=&quot;&amp;lt;select an answer&amp;gt;&quot;/&gt;&lt;property id=&quot;10199&quot; value=&quot;0&quot;/&gt;"/>
  <p:tag name="MMPROD_COLLECTIONCONTAINERID" val="11140"/>
  <p:tag name="MMPROD_PARENTID" val="11139"/>
  <p:tag name="MMPROD_DATAEXT" val="&lt;object type=&quot;10047&quot; unique_id=&quot;11147&quot;&gt;&lt;object type=&quot;10030&quot; unique_id=&quot;11148&quot;&gt;&lt;property id=&quot;10088&quot; value=&quot;0&quot;/&gt;&lt;property id=&quot;10176&quot; value=&quot;4&quot;/&gt;&lt;/object&gt;&lt;/object&gt;"/>
  <p:tag name="MMPROD_SEGMENT" val="5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]]&gt;&lt;/Text&gt;&lt;FontSize&gt;&lt;![CDATA[14]]&gt;&lt;/FontSize&gt;&lt;Left&gt;&lt;![CDATA[608.5]]&gt;&lt;/Left&gt;&lt;Top&gt;&lt;![CDATA[450.14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]]&gt;&lt;/Left&gt;&lt;Top&gt;&lt;![CDATA[450.14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39.PNG&quot;/&gt;"/>
  <p:tag name="PPSNARRATION" val="39,1870232226,G:\van\duthitp\TOAN\TOÁN SỐ 6 TIẾT 3_pptx\Media.ppcx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sus\Desktop\CNTT\thu am toan\7.mp3"/>
  <p:tag name="HTML_SHAPEINFO" val="&lt;SlideThumbPath val=&quot;Slide8.PNG&quot;/&gt;"/>
  <p:tag name="PPSNARRATION" val="8,1870232226,G:\van\duthitp\TOAN\TOÁN SỐ 6 TIẾT 3_pptx\Media.ppcx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extEffect&gt;&lt;Image&gt;&lt;filename val=&quot;C:\Users\asus\AppData\Local\Temp\PR\data\asimages\{85D0B330-0F88-461E-B351-845D12B86F13}_1.png_crop.png&quot;/&gt;&lt;left val=&quot;111&quot;/&gt;&lt;top val=&quot;103&quot;/&gt;&lt;width val=&quot;0&quot;/&gt;&lt;height val=&quot;0&quot;/&gt;&lt;hasText val=&quot;1&quot;/&gt;&lt;paraId val=&quot;1&quot;/&gt;&lt;/Image&gt;&lt;/TextEffect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8&quot;/&gt;&lt;lineCharCount val=&quot;36&quot;/&gt;&lt;/TableIndex&gt;&lt;/ShapeTextInfo&gt;"/>
  <p:tag name="HTML_SHAPEINFO" val="&lt;TextEffect&gt;&lt;Image&gt;&lt;filename val=&quot;C:\Users\asus\AppData\Local\Temp\PR\data\asimages\{2742D5A2-DE2B-4D9D-ABAD-ED90837C5D53}_1.png_crop.png&quot;/&gt;&lt;left val=&quot;150&quot;/&gt;&lt;top val=&quot;25&quot;/&gt;&lt;width val=&quot;437&quot;/&gt;&lt;height val=&quot;37&quot;/&gt;&lt;hasText val=&quot;1&quot;/&gt;&lt;paraId val=&quot;1&quot;/&gt;&lt;/Image&gt;&lt;Image&gt;&lt;filename val=&quot;C:\Users\asus\AppData\Local\Temp\PR\data\asimages\{A79CCA51-4A85-4D0D-9D4F-7BE9583E1B20}_1.png_crop.png&quot;/&gt;&lt;left val=&quot;77&quot;/&gt;&lt;top val=&quot;69&quot;/&gt;&lt;width val=&quot;583&quot;/&gt;&lt;height val=&quot;31&quot;/&gt;&lt;hasText val=&quot;1&quot;/&gt;&lt;paraId val=&quot;2&quot;/&gt;&lt;/Image&gt;&lt;/TextEffect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14]]&gt;&lt;/SlideID&gt;&lt;/ChangeData&gt;"/>
  <p:tag name="PPSNARRATIONPROPS" val="C:\Users\asus\Desktop\CNTT\thu am toan\8.mp3"/>
  <p:tag name="MMPROD_ID" val="11047"/>
  <p:tag name="MMPROD_TYPE" val="10008"/>
  <p:tag name="MMPROD_DATA" val="&lt;property id=&quot;10026&quot; value=&quot;10&quot;/&gt;&lt;property id=&quot;10027&quot; value=&quot;Interaction11047&quot;/&gt;&lt;property id=&quot;10028&quot; value=&quot;0&quot;/&gt;&lt;property id=&quot;10063&quot; value=&quot;2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710"/>
  <p:tag name="MMPROD_PARENTQUESTIONGROUPID" val="-1"/>
  <p:tag name="MMPROD_PASSDATA" val="&lt;object type=&quot;10050&quot; unique_id=&quot;11049&quot;&gt;&lt;property id=&quot;10020&quot; value=&quot;2&quot;/&gt;&lt;property id=&quot;10102&quot; value=&quot;0&quot;/&gt;&lt;property id=&quot;10191&quot; value=&quot;42&quot;/&gt;&lt;/object&gt;"/>
  <p:tag name="MMPROD_FAILDATA" val="&lt;object type=&quot;10051&quot; unique_id=&quot;11050&quot;&gt;&lt;property id=&quot;10020&quot; value=&quot;2&quot;/&gt;&lt;property id=&quot;10102&quot; value=&quot;0&quot;/&gt;&lt;property id=&quot;10191&quot; value=&quot;43&quot;/&gt;&lt;/object&gt;"/>
  <p:tag name="QUIZCLIPSSOURCE" val="1870232226,C:\Users\asus\Desktop\TOÁN SỐ 6 TIẾT 3_pptx\TOÁN SỐ 6 TIẾT 3_pptx\Media.ppcx"/>
  <p:tag name="HTML_SHAPEINFO" val="&lt;SlideThumbPath val=&quot;Slide9.PNG&quot;/&gt;"/>
  <p:tag name="PPSNARRATION" val="9,1870232226,G:\van\duthitp\TOAN\TOÁN SỐ 6 TIẾT 3_pptx\Media.ppcx"/>
  <p:tag name="MMPROD_ANSWERCOUNT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 - Nhấn chuột vào vị trí bất kỳ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6&quot;/&gt;&lt;lineCharCount val=&quot;25&quot;/&gt;&lt;/TableIndex&gt;&lt;/ShapeTextInfo&gt;"/>
  <p:tag name="PRESENTER_SHAPEINFO" val="&lt;ThreeDShapeInfo&gt;&lt;uuid val=&quot;{11DF5A16-6AB1-4748-AC4F-C3C818E7EDC9}&quot;/&gt;&lt;isInvalidForFieldText val=&quot;0&quot;/&gt;&lt;Image&gt;&lt;filename val=&quot;C:\Users\asus\AppData\Local\Temp\PR\data\asimages\{11DF5A16-6AB1-4748-AC4F-C3C818E7EDC9}_9.png&quot;/&gt;&lt;left val=&quot;-7&quot;/&gt;&lt;top val=&quot;422&quot;/&gt;&lt;width val=&quot;285&quot;/&gt;&lt;height val=&quot;71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- Nhấn chuột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6&quot;/&gt;&lt;lineCharCount val=&quot;3&quot;/&gt;&lt;/TableIndex&gt;&lt;/ShapeTextInfo&gt;"/>
  <p:tag name="PRESENTER_SHAPEINFO" val="&lt;ThreeDShapeInfo&gt;&lt;uuid val=&quot;{378B4956-8892-4F72-B2A5-32406A3DC385}&quot;/&gt;&lt;isInvalidForFieldText val=&quot;0&quot;/&gt;&lt;Image&gt;&lt;filename val=&quot;C:\Users\asus\AppData\Local\Temp\PR\data\asimages\{378B4956-8892-4F72-B2A5-32406A3DC385}_9.png&quot;/&gt;&lt;left val=&quot;460&quot;/&gt;&lt;top val=&quot;416&quot;/&gt;&lt;width val=&quot;265&quot;/&gt;&lt;height val=&quot;71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Con đã trả lời đúng rồi - Cô chúc mừng con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6&quot;/&gt;&lt;lineCharCount val=&quot;16&quot;/&gt;&lt;/TableIndex&gt;&lt;/ShapeTextInfo&gt;"/>
  <p:tag name="PRESENTER_SHAPEINFO" val="&lt;ThreeDShapeInfo&gt;&lt;uuid val=&quot;{34EF116E-EDB0-4C4B-84F8-B2A94D4860D7}&quot;/&gt;&lt;isInvalidForFieldText val=&quot;0&quot;/&gt;&lt;Image&gt;&lt;filename val=&quot;C:\Users\asus\AppData\Local\Temp\PR\data\asimages\{34EF116E-EDB0-4C4B-84F8-B2A94D4860D7}_9.png&quot;/&gt;&lt;left val=&quot;198&quot;/&gt;&lt;top val=&quot;414&quot;/&gt;&lt;width val=&quot;265&quot;/&gt;&lt;height val=&quot;72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co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6A9CE491-18F0-4345-AAF8-1D04A78726D5}&quot;/&gt;&lt;isInvalidForFieldText val=&quot;0&quot;/&gt;&lt;Image&gt;&lt;filename val=&quot;C:\Users\asus\AppData\Local\Temp\PR\data\asimages\{6A9CE491-18F0-4345-AAF8-1D04A78726D5}_9.png&quot;/&gt;&lt;left val=&quot;189&quot;/&gt;&lt;top val=&quot;384&quot;/&gt;&lt;width val=&quot;249&quot;/&gt;&lt;height val=&quot;65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4110B632-FE19-43C6-8EEA-EC0DBBC1B9C7}&quot;/&gt;&lt;isInvalidForFieldText val=&quot;0&quot;/&gt;&lt;Image&gt;&lt;filename val=&quot;C:\Users\asus\AppData\Local\Temp\PR\data\asimages\{4110B632-FE19-43C6-8EEA-EC0DBBC1B9C7}_9.png&quot;/&gt;&lt;left val=&quot;189&quot;/&gt;&lt;top val=&quot;438&quot;/&gt;&lt;width val=&quot;237&quot;/&gt;&lt;height val=&quot;65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Con trả lời sai rồi - Con cần cố gắ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6&quot;/&gt;&lt;lineCharCount val=&quot;11&quot;/&gt;&lt;/TableIndex&gt;&lt;/ShapeTextInfo&gt;"/>
  <p:tag name="PRESENTER_SHAPEINFO" val="&lt;ThreeDShapeInfo&gt;&lt;uuid val=&quot;{A07FF4B1-5C27-4B4F-BC1F-6A90D750600F}&quot;/&gt;&lt;isInvalidForFieldText val=&quot;0&quot;/&gt;&lt;Image&gt;&lt;filename val=&quot;C:\Users\asus\AppData\Local\Temp\PR\data\asimages\{A07FF4B1-5C27-4B4F-BC1F-6A90D750600F}_9.png&quot;/&gt;&lt;left val=&quot;198&quot;/&gt;&lt;top val=&quot;414&quot;/&gt;&lt;width val=&quot;265&quot;/&gt;&lt;height val=&quot;72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hử lạ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9EC4A425-3354-47DF-8F89-B8986BCC727B}&quot;/&gt;&lt;isInvalidForFieldText val=&quot;0&quot;/&gt;&lt;Image&gt;&lt;filename val=&quot;C:\Users\asus\AppData\Local\Temp\PR\data\asimages\{9EC4A425-3354-47DF-8F89-B8986BCC727B}_9.png&quot;/&gt;&lt;left val=&quot;258&quot;/&gt;&lt;top val=&quot;486&quot;/&gt;&lt;width val=&quot;126&quot;/&gt;&lt;height val=&quot;59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Con phải trả lời câu hỏi này trước khi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5&quot;/&gt;&lt;lineCharCount val=&quot;22&quot;/&gt;&lt;/TableIndex&gt;&lt;/ShapeTextInfo&gt;"/>
  <p:tag name="PRESENTER_SHAPEINFO" val="&lt;ThreeDShapeInfo&gt;&lt;uuid val=&quot;{26DB18DF-3B8A-4C8A-A601-800948119FCB}&quot;/&gt;&lt;isInvalidForFieldText val=&quot;0&quot;/&gt;&lt;Image&gt;&lt;filename val=&quot;C:\Users\asus\AppData\Local\Temp\PR\data\asimages\{26DB18DF-3B8A-4C8A-A601-800948119FCB}_9.png&quot;/&gt;&lt;left val=&quot;0&quot;/&gt;&lt;top val=&quot;483&quot;/&gt;&lt;width val=&quot;265&quot;/&gt;&lt;height val=&quot;71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25]]&gt;&lt;/Left&gt;&lt;Top&gt;&lt;![CDATA[448.125]]&gt;&lt;/Top&gt;&lt;/ChangeData&gt;"/>
  <p:tag name="HTML_SHAPEINFO" val="&lt;ThreeDShapeInfo&gt;&lt;uuid val=&quot;104&quot;/&gt;&lt;isInvalidForFieldText val=&quot;0&quot;/&gt;&lt;Image&gt;&lt;filename val=&quot;C:\Users\asus\AppData\Local\Temp\PR\data\asimages\{7BFBC0CC-5B29-44A6-910E-7428D3A4D225}_9.png&quot;/&gt;&lt;left val=&quot;498&quot;/&gt;&lt;top val=&quot;505&quot;/&gt;&lt;width val=&quot;91&quot;/&gt;&lt;height val=&quot;43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5]]&gt;&lt;/Left&gt;&lt;Top&gt;&lt;![CDATA[448.125]]&gt;&lt;/Top&gt;&lt;/ChangeData&gt;"/>
  <p:tag name="HTML_SHAPEINFO" val="&lt;ThreeDShapeInfo&gt;&lt;uuid val=&quot;106&quot;/&gt;&lt;isInvalidForFieldText val=&quot;0&quot;/&gt;&lt;Image&gt;&lt;filename val=&quot;C:\Users\asus\AppData\Local\Temp\PR\data\asimages\{2EC9E402-9B09-4316-BB3C-3875ACFDAA75}_9.png&quot;/&gt;&lt;left val=&quot;595&quot;/&gt;&lt;top val=&quot;505&quot;/&gt;&lt;width val=&quot;91&quot;/&gt;&lt;height val=&quot;43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1047"/>
  <p:tag name="MMPROD_ABSOLUTEPOSITIONID" val="100"/>
  <p:tag name="MMPROD_LASTVALUES" val="&lt;ChangeData&gt;&lt;Text&gt;&lt;![CDATA[Trong đĩa có mấy loại quả?]]&gt;&lt;/Text&gt;&lt;FontSize&gt;&lt;![CDATA[3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100&quot;/&gt;&lt;isInvalidForFieldText val=&quot;0&quot;/&gt;&lt;Image&gt;&lt;filename val=&quot;C:\Users\asus\AppData\Local\Temp\PR\data\asimages\{A89A9E3B-A2E5-4CC5-B3F0-578C6BC70121}_9.png&quot;/&gt;&lt;left val=&quot;91&quot;/&gt;&lt;top val=&quot;42&quot;/&gt;&lt;width val=&quot;486&quot;/&gt;&lt;height val=&quot;93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258]]&gt;&lt;/Left&gt;&lt;Top&gt;&lt;![CDATA[192]]&gt;&lt;/Top&gt;&lt;/ChangeData&gt;"/>
  <p:tag name="MMPROD_ID" val="11051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1052&quot;&gt;&lt;property id=&quot;10020&quot; value=&quot;9&quot;/&gt;&lt;property id=&quot;10102&quot; value=&quot;0&quot;/&gt;&lt;property id=&quot;10191&quot; value=&quot;-1&quot;/&gt;&lt;/object&gt;"/>
  <p:tag name="MMPROD_COLLECTIONCONTAINERID" val="11048"/>
  <p:tag name="MMPROD_PARENTID" val="11047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asus\AppData\Local\Temp\PR\data\asimages\{728D0DC1-1CBB-4477-B142-5805951642EB}_9.png&quot;/&gt;&lt;left val=&quot;256&quot;/&gt;&lt;top val=&quot;184&quot;/&gt;&lt;width val=&quot;66&quot;/&gt;&lt;height val=&quot;56&quot;/&gt;&lt;hasText val=&quot;1&quot;/&gt;&lt;/Image&gt;&lt;Image&gt;&lt;filename val=&quot;C:\Users\asus\AppData\Local\Temp\PR\data\asimages\{E53032D6-07CA-46B6-95AA-7820EBCCE7F2}_9.png&quot;/&gt;&lt;left val=&quot;286&quot;/&gt;&lt;top val=&quot;184&quot;/&gt;&lt;width val=&quot;190&quot;/&gt;&lt;height val=&quot;56&quot;/&gt;&lt;hasText val=&quot;1&quot;/&gt;&lt;/Image&gt;&lt;Image&gt;&lt;filename val=&quot;C:\Users\asus\AppData\Local\Temp\PR\data\asimages\{8C40CC52-6F26-4C15-B9EC-17348E90BA1E}_9.png&quot;/&gt;&lt;left val=&quot;258&quot;/&gt;&lt;top val=&quot;199&quot;/&gt;&lt;width val=&quot;16&quot;/&gt;&lt;height val=&quot;1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258]]&gt;&lt;/Left&gt;&lt;Top&gt;&lt;![CDATA[236.875]]&gt;&lt;/Top&gt;&lt;/ChangeData&gt;"/>
  <p:tag name="MMPROD_ID" val="11053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1054&quot;&gt;&lt;property id=&quot;10020&quot; value=&quot;9&quot;/&gt;&lt;property id=&quot;10102&quot; value=&quot;0&quot;/&gt;&lt;property id=&quot;10191&quot; value=&quot;-1&quot;/&gt;&lt;/object&gt;"/>
  <p:tag name="MMPROD_COLLECTIONCONTAINERID" val="11048"/>
  <p:tag name="MMPROD_PARENTID" val="11047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asus\AppData\Local\Temp\PR\data\asimages\{709FF218-C9E6-40B4-936A-D0E2F3D3E07C}_9.png&quot;/&gt;&lt;left val=&quot;256&quot;/&gt;&lt;top val=&quot;228&quot;/&gt;&lt;width val=&quot;66&quot;/&gt;&lt;height val=&quot;56&quot;/&gt;&lt;hasText val=&quot;1&quot;/&gt;&lt;/Image&gt;&lt;Image&gt;&lt;filename val=&quot;C:\Users\asus\AppData\Local\Temp\PR\data\asimages\{8B5AF7FE-CF67-4720-B117-CBFE22F076B6}_9.png&quot;/&gt;&lt;left val=&quot;286&quot;/&gt;&lt;top val=&quot;228&quot;/&gt;&lt;width val=&quot;190&quot;/&gt;&lt;height val=&quot;56&quot;/&gt;&lt;hasText val=&quot;1&quot;/&gt;&lt;/Image&gt;&lt;Image&gt;&lt;filename val=&quot;C:\Users\asus\AppData\Local\Temp\PR\data\asimages\{FAD9AE98-7C75-4D17-AC08-242140A0A530}_9.png&quot;/&gt;&lt;left val=&quot;258&quot;/&gt;&lt;top val=&quot;244&quot;/&gt;&lt;width val=&quot;16&quot;/&gt;&lt;height val=&quot;15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258]]&gt;&lt;/Left&gt;&lt;Top&gt;&lt;![CDATA[281.75]]&gt;&lt;/Top&gt;&lt;/ChangeData&gt;"/>
  <p:tag name="MMPROD_ID" val="11055"/>
  <p:tag name="MMPROD_TYPE" val="10018"/>
  <p:tag name="MMPROD_DATA" val="&lt;property id=&quot;10074&quot; value=&quot;1&quot;/&gt;&lt;property id=&quot;10193&quot; value=&quot;C&quot;/&gt;&lt;property id=&quot;10199&quot; value=&quot;0&quot;/&gt;&lt;object type=&quot;10049&quot; unique_id=&quot;11056&quot;&gt;&lt;property id=&quot;10020&quot; value=&quot;9&quot;/&gt;&lt;property id=&quot;10102&quot; value=&quot;0&quot;/&gt;&lt;property id=&quot;10191&quot; value=&quot;-1&quot;/&gt;&lt;/object&gt;"/>
  <p:tag name="MMPROD_COLLECTIONCONTAINERID" val="11048"/>
  <p:tag name="MMPROD_PARENTID" val="11047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asus\AppData\Local\Temp\PR\data\asimages\{B327018A-4E5E-4DBE-8809-C33CED85626B}_9.png&quot;/&gt;&lt;left val=&quot;256&quot;/&gt;&lt;top val=&quot;273&quot;/&gt;&lt;width val=&quot;67&quot;/&gt;&lt;height val=&quot;56&quot;/&gt;&lt;hasText val=&quot;1&quot;/&gt;&lt;/Image&gt;&lt;Image&gt;&lt;filename val=&quot;C:\Users\asus\AppData\Local\Temp\PR\data\asimages\{46A9258D-59B7-47EE-8E50-232B30E8354B}_9.png&quot;/&gt;&lt;left val=&quot;288&quot;/&gt;&lt;top val=&quot;273&quot;/&gt;&lt;width val=&quot;189&quot;/&gt;&lt;height val=&quot;56&quot;/&gt;&lt;hasText val=&quot;1&quot;/&gt;&lt;/Image&gt;&lt;Image&gt;&lt;filename val=&quot;C:\Users\asus\AppData\Local\Temp\PR\data\asimages\{B9D4B7E3-F0D3-48CA-9C04-F685F6A1282B}_9.png&quot;/&gt;&lt;left val=&quot;258&quot;/&gt;&lt;top val=&quot;289&quot;/&gt;&lt;width val=&quot;16&quot;/&gt;&lt;height val=&quot;15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6]]&gt;&lt;/FontSize&gt;&lt;Left&gt;&lt;![CDATA[82]]&gt;&lt;/Left&gt;&lt;Top&gt;&lt;![CDATA[219.375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 6]]&gt;&lt;/Text&gt;&lt;FontSize&gt;&lt;![CDATA[26]]&gt;&lt;/FontSize&gt;&lt;Left&gt;&lt;![CDATA[117]]&gt;&lt;/Left&gt;&lt;Top&gt;&lt;![CDATA[219.375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6]]&gt;&lt;/FontSize&gt;&lt;Left&gt;&lt;![CDATA[82]]&gt;&lt;/Left&gt;&lt;Top&gt;&lt;![CDATA[174.5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 5]]&gt;&lt;/Text&gt;&lt;FontSize&gt;&lt;![CDATA[26]]&gt;&lt;/FontSize&gt;&lt;Left&gt;&lt;![CDATA[115]]&gt;&lt;/Left&gt;&lt;Top&gt;&lt;![CDATA[174.5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6]]&gt;&lt;/FontSize&gt;&lt;Left&gt;&lt;![CDATA[82]]&gt;&lt;/Left&gt;&lt;Top&gt;&lt;![CDATA[129.625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  4]]&gt;&lt;/Text&gt;&lt;FontSize&gt;&lt;![CDATA[26]]&gt;&lt;/FontSize&gt;&lt;Left&gt;&lt;![CDATA[115]]&gt;&lt;/Left&gt;&lt;Top&gt;&lt;![CDATA[129.625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]]&gt;&lt;/Text&gt;&lt;FontSize&gt;&lt;![CDATA[14]]&gt;&lt;/FontSize&gt;&lt;Left&gt;&lt;![CDATA[597.1251]]&gt;&lt;/Left&gt;&lt;Top&gt;&lt;![CDATA[510.125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500]]&gt;&lt;/Left&gt;&lt;Top&gt;&lt;![CDATA[510.125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sus\Desktop\CNTT\thu am toan\9.mp3"/>
  <p:tag name="HTML_SHAPEINFO" val="&lt;SlideThumbPath val=&quot;Slide10.PNG&quot;/&gt;"/>
  <p:tag name="PPSNARRATION" val="10,1870232226,G:\van\duthitp\TOAN\TOÁN SỐ 6 TIẾT 3_pptx\Media.ppcx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9&quot;/&gt;&lt;lineCharCount val=&quot;9&quot;/&gt;&lt;/TableIndex&gt;&lt;/ShapeTextInfo&gt;"/>
  <p:tag name="HTML_SHAPEINFO" val="&lt;ThreeDShapeInfo&gt;&lt;uuid val=&quot;&quot;/&gt;&lt;isInvalidForFieldText val=&quot;0&quot;/&gt;&lt;Image&gt;&lt;filename val=&quot;C:\Users\asus\AppData\Local\Temp\PR\data\asimages\{2DA8EFBD-E1E8-4568-9BEA-4E84E235A0CF}_10.png&quot;/&gt;&lt;left val=&quot;51&quot;/&gt;&lt;top val=&quot;24&quot;/&gt;&lt;width val=&quot;612&quot;/&gt;&lt;height val=&quot;110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15]]&gt;&lt;/SlideID&gt;&lt;/ChangeData&gt;"/>
  <p:tag name="PPSNARRATIONPROPS" val="C:\Users\asus\Desktop\CNTT\thu am toan\10.mp3"/>
  <p:tag name="MMPROD_ID" val="11061"/>
  <p:tag name="MMPROD_TYPE" val="10008"/>
  <p:tag name="MMPROD_DATA" val="&lt;property id=&quot;10026&quot; value=&quot;10&quot;/&gt;&lt;property id=&quot;10027&quot; value=&quot;Interaction11061&quot;/&gt;&lt;property id=&quot;10028&quot; value=&quot;0&quot;/&gt;&lt;property id=&quot;10063&quot; value=&quot;2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710"/>
  <p:tag name="MMPROD_PARENTQUESTIONGROUPID" val="-1"/>
  <p:tag name="MMPROD_PASSDATA" val="&lt;object type=&quot;10050&quot; unique_id=&quot;11063&quot;&gt;&lt;property id=&quot;10020&quot; value=&quot;2&quot;/&gt;&lt;property id=&quot;10191&quot; value=&quot;44&quot;/&gt;&lt;/object&gt;"/>
  <p:tag name="MMPROD_FAILDATA" val="&lt;object type=&quot;10051&quot; unique_id=&quot;11064&quot;&gt;&lt;property id=&quot;10020&quot; value=&quot;2&quot;/&gt;&lt;property id=&quot;10191&quot; value=&quot;45&quot;/&gt;&lt;/object&gt;"/>
  <p:tag name="QUIZCLIPSSOURCE" val="1870232226,C:\Users\asus\Desktop\TOÁN SỐ 6 TIẾT 3_pptx\TOÁN SỐ 6 TIẾT 3_pptx\Media.ppcx"/>
  <p:tag name="HTML_SHAPEINFO" val="&lt;SlideThumbPath val=&quot;Slide11.PNG&quot;/&gt;"/>
  <p:tag name="PPSNARRATION" val="11,1870232226,G:\van\duthitp\TOAN\TOÁN SỐ 6 TIẾT 3_pptx\Media.ppcx"/>
  <p:tag name="MMPROD_ANSWERCOUNT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 - Nhấn chuột vào vị trí bất kỳ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6&quot;/&gt;&lt;lineCharCount val=&quot;25&quot;/&gt;&lt;/TableIndex&gt;&lt;/ShapeTextInfo&gt;"/>
  <p:tag name="PRESENTER_SHAPEINFO" val="&lt;ThreeDShapeInfo&gt;&lt;uuid val=&quot;{351F4CCA-FF1C-400C-B84C-8135D6BEB652}&quot;/&gt;&lt;isInvalidForFieldText val=&quot;0&quot;/&gt;&lt;Image&gt;&lt;filename val=&quot;C:\Users\asus\AppData\Local\Temp\PR\data\asimages\{351F4CCA-FF1C-400C-B84C-8135D6BEB652}_11.png&quot;/&gt;&lt;left val=&quot;-7&quot;/&gt;&lt;top val=&quot;434&quot;/&gt;&lt;width val=&quot;285&quot;/&gt;&lt;height val=&quot;71&quot;/&gt;&lt;hasText val=&quot;1&quot;/&gt;&lt;/Image&gt;&lt;/ThreeDShapeInfo&gt;"/>
</p:tagLst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941</TotalTime>
  <Words>1603</Words>
  <Application>Microsoft Office PowerPoint</Application>
  <PresentationFormat>On-screen Show (4:3)</PresentationFormat>
  <Paragraphs>299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Mountain Top</vt:lpstr>
      <vt:lpstr>Slide 1</vt:lpstr>
      <vt:lpstr>Slide 2</vt:lpstr>
      <vt:lpstr>Slide 3</vt:lpstr>
      <vt:lpstr>Slide 4</vt:lpstr>
      <vt:lpstr>Slide 5</vt:lpstr>
      <vt:lpstr>Slide 6</vt:lpstr>
      <vt:lpstr>Slide 7</vt:lpstr>
      <vt:lpstr>Trong đĩa có mấy loại quả?</vt:lpstr>
      <vt:lpstr>Slide 9</vt:lpstr>
      <vt:lpstr>Trong đĩa có mấy quả táo?</vt:lpstr>
      <vt:lpstr>Slide 11</vt:lpstr>
      <vt:lpstr>Trong đĩa có bao nhiêu quả dứa?</vt:lpstr>
      <vt:lpstr>Slide 13</vt:lpstr>
      <vt:lpstr>Làm thế nào để số cam có số lượng là 6?</vt:lpstr>
      <vt:lpstr>Slide 15</vt:lpstr>
      <vt:lpstr>Slide 16</vt:lpstr>
      <vt:lpstr>Các con có những cách chia nào?</vt:lpstr>
      <vt:lpstr>Slide 18</vt:lpstr>
      <vt:lpstr>Slide 19</vt:lpstr>
      <vt:lpstr>Slide 20</vt:lpstr>
      <vt:lpstr>Chia 6 quả ra làm 2 phần theo màu sắc. Các con có những cách chia nào?</vt:lpstr>
      <vt:lpstr>Slide 22</vt:lpstr>
      <vt:lpstr>Slide 23</vt:lpstr>
      <vt:lpstr>Slide 24</vt:lpstr>
      <vt:lpstr>Chia 6 quả ra làm 2 phần theo tên gọi. Các con có cách chia nào?</vt:lpstr>
      <vt:lpstr>Slide 26</vt:lpstr>
      <vt:lpstr>Slide 27</vt:lpstr>
      <vt:lpstr>Slide 28</vt:lpstr>
      <vt:lpstr>Chia 6 quả ra làm 2 phần theo đặc điểm. Các con có cách chia nào?</vt:lpstr>
      <vt:lpstr>Slide 30</vt:lpstr>
      <vt:lpstr>Slide 31</vt:lpstr>
      <vt:lpstr>Slide 32</vt:lpstr>
      <vt:lpstr>Slide 33</vt:lpstr>
      <vt:lpstr>Slide 34</vt:lpstr>
      <vt:lpstr>Các con hãy nối số ở cột 2 với số ở cột 1 sao cho tạo thành 3 cách chia?</vt:lpstr>
      <vt:lpstr>Slide 36</vt:lpstr>
      <vt:lpstr>Điền số thích hợp vào ô trống</vt:lpstr>
      <vt:lpstr>Slide 38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HaVan</dc:creator>
  <cp:lastModifiedBy>Welcome</cp:lastModifiedBy>
  <cp:revision>233</cp:revision>
  <dcterms:created xsi:type="dcterms:W3CDTF">2016-10-13T08:33:22Z</dcterms:created>
  <dcterms:modified xsi:type="dcterms:W3CDTF">2018-01-29T07:02:59Z</dcterms:modified>
</cp:coreProperties>
</file>